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UI/images/logo.png" ContentType="image/.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e9a4faa1d4ad4669" Type="http://schemas.microsoft.com/office/2007/relationships/ui/extensibility" Target="customUI/customUI14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5"/>
  </p:notesMasterIdLst>
  <p:sldIdLst>
    <p:sldId id="256" r:id="rId5"/>
    <p:sldId id="262" r:id="rId6"/>
    <p:sldId id="280" r:id="rId7"/>
    <p:sldId id="281" r:id="rId8"/>
    <p:sldId id="282" r:id="rId9"/>
    <p:sldId id="285" r:id="rId10"/>
    <p:sldId id="286" r:id="rId11"/>
    <p:sldId id="283" r:id="rId12"/>
    <p:sldId id="284" r:id="rId13"/>
    <p:sldId id="287" r:id="rId14"/>
    <p:sldId id="289" r:id="rId15"/>
    <p:sldId id="290" r:id="rId16"/>
    <p:sldId id="291" r:id="rId17"/>
    <p:sldId id="292" r:id="rId18"/>
    <p:sldId id="288" r:id="rId19"/>
    <p:sldId id="293" r:id="rId20"/>
    <p:sldId id="294" r:id="rId21"/>
    <p:sldId id="295" r:id="rId22"/>
    <p:sldId id="296" r:id="rId23"/>
    <p:sldId id="297" r:id="rId24"/>
    <p:sldId id="298" r:id="rId25"/>
    <p:sldId id="301" r:id="rId26"/>
    <p:sldId id="300" r:id="rId27"/>
    <p:sldId id="299" r:id="rId28"/>
    <p:sldId id="302" r:id="rId29"/>
    <p:sldId id="303" r:id="rId30"/>
    <p:sldId id="304" r:id="rId31"/>
    <p:sldId id="306" r:id="rId32"/>
    <p:sldId id="305" r:id="rId33"/>
    <p:sldId id="307" r:id="rId34"/>
    <p:sldId id="308" r:id="rId35"/>
    <p:sldId id="309" r:id="rId36"/>
    <p:sldId id="310" r:id="rId37"/>
    <p:sldId id="311" r:id="rId38"/>
    <p:sldId id="312" r:id="rId39"/>
    <p:sldId id="313" r:id="rId40"/>
    <p:sldId id="314" r:id="rId41"/>
    <p:sldId id="315" r:id="rId42"/>
    <p:sldId id="316" r:id="rId43"/>
    <p:sldId id="317" r:id="rId44"/>
  </p:sldIdLst>
  <p:sldSz cx="9147175" cy="5145088"/>
  <p:notesSz cx="6858000" cy="9144000"/>
  <p:defaultTextStyle>
    <a:defPPr>
      <a:defRPr lang="de-DE"/>
    </a:defPPr>
    <a:lvl1pPr marL="0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1pPr>
    <a:lvl2pPr marL="335128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2pPr>
    <a:lvl3pPr marL="670255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3pPr>
    <a:lvl4pPr marL="1005383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4pPr>
    <a:lvl5pPr marL="1340510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5pPr>
    <a:lvl6pPr marL="1675638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6pPr>
    <a:lvl7pPr marL="2010766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7pPr>
    <a:lvl8pPr marL="2345893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8pPr>
    <a:lvl9pPr marL="2681021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10CF0776-D0D9-46F0-AB87-A51BC96DCA78}">
          <p14:sldIdLst>
            <p14:sldId id="256"/>
            <p14:sldId id="262"/>
          </p14:sldIdLst>
        </p14:section>
        <p14:section name="What is a Server?" id="{15E53F81-4D62-4C2A-88FA-F59EAC5B2389}">
          <p14:sldIdLst>
            <p14:sldId id="280"/>
            <p14:sldId id="281"/>
            <p14:sldId id="282"/>
            <p14:sldId id="285"/>
            <p14:sldId id="286"/>
            <p14:sldId id="283"/>
            <p14:sldId id="284"/>
          </p14:sldIdLst>
        </p14:section>
        <p14:section name="The Anatomy of a Datacenter" id="{660F1CB1-4623-4CE7-99E6-37650F3BD630}">
          <p14:sldIdLst>
            <p14:sldId id="287"/>
            <p14:sldId id="289"/>
            <p14:sldId id="290"/>
            <p14:sldId id="291"/>
            <p14:sldId id="292"/>
            <p14:sldId id="288"/>
            <p14:sldId id="293"/>
          </p14:sldIdLst>
        </p14:section>
        <p14:section name="The Anatomy of the Internet" id="{0C1FF363-F422-4C5F-9F72-8123BF5FC722}">
          <p14:sldIdLst>
            <p14:sldId id="294"/>
            <p14:sldId id="295"/>
            <p14:sldId id="296"/>
            <p14:sldId id="297"/>
          </p14:sldIdLst>
        </p14:section>
        <p14:section name="Software Stack" id="{28ECED42-6A0E-42AA-BB91-7F0C066E5C2B}">
          <p14:sldIdLst>
            <p14:sldId id="298"/>
            <p14:sldId id="301"/>
            <p14:sldId id="300"/>
            <p14:sldId id="299"/>
            <p14:sldId id="302"/>
            <p14:sldId id="303"/>
          </p14:sldIdLst>
        </p14:section>
        <p14:section name="The Cloud" id="{4BD5AE72-31A7-4A07-932D-C70C4719EA94}">
          <p14:sldIdLst>
            <p14:sldId id="304"/>
            <p14:sldId id="306"/>
            <p14:sldId id="305"/>
            <p14:sldId id="307"/>
            <p14:sldId id="308"/>
            <p14:sldId id="309"/>
            <p14:sldId id="310"/>
            <p14:sldId id="311"/>
          </p14:sldIdLst>
        </p14:section>
        <p14:section name="Infrastructure as a Service" id="{09B981B2-30F9-4EF1-A8B3-B9500B40B832}">
          <p14:sldIdLst>
            <p14:sldId id="312"/>
          </p14:sldIdLst>
        </p14:section>
        <p14:section name="Platform as a Service" id="{9ED41BA3-2FB2-425D-8710-EBFDA40749C3}">
          <p14:sldIdLst>
            <p14:sldId id="313"/>
          </p14:sldIdLst>
        </p14:section>
        <p14:section name="Business models" id="{F6BEC220-BC8D-47C8-80F1-8C94A33E0090}">
          <p14:sldIdLst>
            <p14:sldId id="314"/>
          </p14:sldIdLst>
        </p14:section>
        <p14:section name="Private vs. Public Cloud" id="{42E13DBF-BF02-4E0B-A7E8-AB0EE018D40C}">
          <p14:sldIdLst>
            <p14:sldId id="315"/>
          </p14:sldIdLst>
        </p14:section>
        <p14:section name="Automation" id="{07AC4F2B-1BD7-40BC-9953-DF30648CDF89}">
          <p14:sldIdLst>
            <p14:sldId id="316"/>
          </p14:sldIdLst>
        </p14:section>
        <p14:section name="Regulation" id="{5FE67F7B-CDAE-44BB-8124-56CA80BAFE0B}">
          <p14:sldIdLst>
            <p14:sldId id="3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1" userDrawn="1">
          <p15:clr>
            <a:srgbClr val="A4A3A4"/>
          </p15:clr>
        </p15:guide>
        <p15:guide id="2" pos="28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596"/>
    <a:srgbClr val="F18800"/>
    <a:srgbClr val="BFBFBF"/>
    <a:srgbClr val="A2BB0A"/>
    <a:srgbClr val="4E89BA"/>
    <a:srgbClr val="4A4D53"/>
    <a:srgbClr val="006EB7"/>
    <a:srgbClr val="00A8AC"/>
    <a:srgbClr val="00A1DE"/>
    <a:srgbClr val="FBB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518B02-8546-4651-87A6-C9BF616CCD35}" v="465" dt="2018-08-02T18:43:19.184"/>
    <p1510:client id="{9C09EBF8-D801-419F-BAF8-F74F372F00C3}" v="181" dt="2018-08-02T21:36:09.0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0" autoAdjust="0"/>
    <p:restoredTop sz="94660"/>
  </p:normalViewPr>
  <p:slideViewPr>
    <p:cSldViewPr snapToGrid="0" showGuides="1">
      <p:cViewPr varScale="1">
        <p:scale>
          <a:sx n="202" d="100"/>
          <a:sy n="202" d="100"/>
        </p:scale>
        <p:origin x="120" y="380"/>
      </p:cViewPr>
      <p:guideLst>
        <p:guide orient="horz" pos="1621"/>
        <p:guide pos="2881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Küster" userId="d9fb1e3b-9ea5-472c-ad4f-c7b199f87a48" providerId="ADAL" clId="{90518B02-8546-4651-87A6-C9BF616CCD35}"/>
    <pc:docChg chg="undo addSld delSld modSld modMainMaster">
      <pc:chgData name="Lars Küster" userId="d9fb1e3b-9ea5-472c-ad4f-c7b199f87a48" providerId="ADAL" clId="{90518B02-8546-4651-87A6-C9BF616CCD35}" dt="2018-08-02T18:43:19.185" v="460" actId="1076"/>
      <pc:docMkLst>
        <pc:docMk/>
      </pc:docMkLst>
      <pc:sldChg chg="modSp">
        <pc:chgData name="Lars Küster" userId="d9fb1e3b-9ea5-472c-ad4f-c7b199f87a48" providerId="ADAL" clId="{90518B02-8546-4651-87A6-C9BF616CCD35}" dt="2018-08-02T08:02:07.927" v="459" actId="20577"/>
        <pc:sldMkLst>
          <pc:docMk/>
          <pc:sldMk cId="4175892255" sldId="260"/>
        </pc:sldMkLst>
        <pc:spChg chg="mod">
          <ac:chgData name="Lars Küster" userId="d9fb1e3b-9ea5-472c-ad4f-c7b199f87a48" providerId="ADAL" clId="{90518B02-8546-4651-87A6-C9BF616CCD35}" dt="2018-08-02T08:02:07.927" v="459" actId="20577"/>
          <ac:spMkLst>
            <pc:docMk/>
            <pc:sldMk cId="4175892255" sldId="260"/>
            <ac:spMk id="4" creationId="{D6FB288E-96BB-45C5-9BE4-5F1295626E46}"/>
          </ac:spMkLst>
        </pc:spChg>
      </pc:sldChg>
      <pc:sldChg chg="modSp">
        <pc:chgData name="Lars Küster" userId="d9fb1e3b-9ea5-472c-ad4f-c7b199f87a48" providerId="ADAL" clId="{90518B02-8546-4651-87A6-C9BF616CCD35}" dt="2018-08-02T08:01:27.933" v="405" actId="20577"/>
        <pc:sldMkLst>
          <pc:docMk/>
          <pc:sldMk cId="2300387251" sldId="262"/>
        </pc:sldMkLst>
        <pc:spChg chg="mod">
          <ac:chgData name="Lars Küster" userId="d9fb1e3b-9ea5-472c-ad4f-c7b199f87a48" providerId="ADAL" clId="{90518B02-8546-4651-87A6-C9BF616CCD35}" dt="2018-08-02T08:01:27.933" v="405" actId="20577"/>
          <ac:spMkLst>
            <pc:docMk/>
            <pc:sldMk cId="2300387251" sldId="262"/>
            <ac:spMk id="2" creationId="{5C6B71E3-F7CE-4892-8714-CE869FB7CBAE}"/>
          </ac:spMkLst>
        </pc:spChg>
      </pc:sldChg>
      <pc:sldChg chg="modSp del">
        <pc:chgData name="Lars Küster" userId="d9fb1e3b-9ea5-472c-ad4f-c7b199f87a48" providerId="ADAL" clId="{90518B02-8546-4651-87A6-C9BF616CCD35}" dt="2018-08-02T07:57:21.534" v="330" actId="2696"/>
        <pc:sldMkLst>
          <pc:docMk/>
          <pc:sldMk cId="3093575090" sldId="264"/>
        </pc:sldMkLst>
        <pc:spChg chg="mod">
          <ac:chgData name="Lars Küster" userId="d9fb1e3b-9ea5-472c-ad4f-c7b199f87a48" providerId="ADAL" clId="{90518B02-8546-4651-87A6-C9BF616CCD35}" dt="2018-08-02T07:55:59.772" v="329" actId="20577"/>
          <ac:spMkLst>
            <pc:docMk/>
            <pc:sldMk cId="3093575090" sldId="264"/>
            <ac:spMk id="2" creationId="{1D7DDBC9-93D8-4F25-B7EC-1D272CA76118}"/>
          </ac:spMkLst>
        </pc:spChg>
      </pc:sldChg>
      <pc:sldChg chg="modSp add">
        <pc:chgData name="Lars Küster" userId="d9fb1e3b-9ea5-472c-ad4f-c7b199f87a48" providerId="ADAL" clId="{90518B02-8546-4651-87A6-C9BF616CCD35}" dt="2018-08-02T08:01:39.694" v="425" actId="20577"/>
        <pc:sldMkLst>
          <pc:docMk/>
          <pc:sldMk cId="592845462" sldId="271"/>
        </pc:sldMkLst>
        <pc:spChg chg="mod">
          <ac:chgData name="Lars Küster" userId="d9fb1e3b-9ea5-472c-ad4f-c7b199f87a48" providerId="ADAL" clId="{90518B02-8546-4651-87A6-C9BF616CCD35}" dt="2018-08-02T08:01:39.694" v="425" actId="20577"/>
          <ac:spMkLst>
            <pc:docMk/>
            <pc:sldMk cId="592845462" sldId="271"/>
            <ac:spMk id="2" creationId="{AFD51CBA-CB3A-4326-906C-44F6140C3EA4}"/>
          </ac:spMkLst>
        </pc:spChg>
      </pc:sldChg>
      <pc:sldChg chg="modSp add">
        <pc:chgData name="Lars Küster" userId="d9fb1e3b-9ea5-472c-ad4f-c7b199f87a48" providerId="ADAL" clId="{90518B02-8546-4651-87A6-C9BF616CCD35}" dt="2018-08-02T08:01:59.963" v="445" actId="20577"/>
        <pc:sldMkLst>
          <pc:docMk/>
          <pc:sldMk cId="727335317" sldId="272"/>
        </pc:sldMkLst>
        <pc:spChg chg="mod">
          <ac:chgData name="Lars Küster" userId="d9fb1e3b-9ea5-472c-ad4f-c7b199f87a48" providerId="ADAL" clId="{90518B02-8546-4651-87A6-C9BF616CCD35}" dt="2018-08-02T08:01:59.963" v="445" actId="20577"/>
          <ac:spMkLst>
            <pc:docMk/>
            <pc:sldMk cId="727335317" sldId="272"/>
            <ac:spMk id="2" creationId="{E59E7544-E76A-4B10-89CA-134633E84081}"/>
          </ac:spMkLst>
        </pc:spChg>
      </pc:sldChg>
      <pc:sldChg chg="modSp add">
        <pc:chgData name="Lars Küster" userId="d9fb1e3b-9ea5-472c-ad4f-c7b199f87a48" providerId="ADAL" clId="{90518B02-8546-4651-87A6-C9BF616CCD35}" dt="2018-08-02T07:57:37.956" v="347" actId="20577"/>
        <pc:sldMkLst>
          <pc:docMk/>
          <pc:sldMk cId="615148212" sldId="273"/>
        </pc:sldMkLst>
        <pc:spChg chg="mod">
          <ac:chgData name="Lars Küster" userId="d9fb1e3b-9ea5-472c-ad4f-c7b199f87a48" providerId="ADAL" clId="{90518B02-8546-4651-87A6-C9BF616CCD35}" dt="2018-08-02T07:57:37.956" v="347" actId="20577"/>
          <ac:spMkLst>
            <pc:docMk/>
            <pc:sldMk cId="615148212" sldId="273"/>
            <ac:spMk id="2" creationId="{E998C893-0F49-4E89-9ADC-38E15CD12386}"/>
          </ac:spMkLst>
        </pc:spChg>
      </pc:sldChg>
      <pc:sldChg chg="modSp add">
        <pc:chgData name="Lars Küster" userId="d9fb1e3b-9ea5-472c-ad4f-c7b199f87a48" providerId="ADAL" clId="{90518B02-8546-4651-87A6-C9BF616CCD35}" dt="2018-08-02T07:58:49.440" v="364" actId="20577"/>
        <pc:sldMkLst>
          <pc:docMk/>
          <pc:sldMk cId="2066865285" sldId="274"/>
        </pc:sldMkLst>
        <pc:spChg chg="mod">
          <ac:chgData name="Lars Küster" userId="d9fb1e3b-9ea5-472c-ad4f-c7b199f87a48" providerId="ADAL" clId="{90518B02-8546-4651-87A6-C9BF616CCD35}" dt="2018-08-02T07:58:49.440" v="364" actId="20577"/>
          <ac:spMkLst>
            <pc:docMk/>
            <pc:sldMk cId="2066865285" sldId="274"/>
            <ac:spMk id="4" creationId="{0A121997-CB37-425A-B590-C9E5EA62EC67}"/>
          </ac:spMkLst>
        </pc:spChg>
      </pc:sldChg>
      <pc:sldChg chg="modSp add">
        <pc:chgData name="Lars Küster" userId="d9fb1e3b-9ea5-472c-ad4f-c7b199f87a48" providerId="ADAL" clId="{90518B02-8546-4651-87A6-C9BF616CCD35}" dt="2018-08-02T07:58:59.194" v="380" actId="20577"/>
        <pc:sldMkLst>
          <pc:docMk/>
          <pc:sldMk cId="4275742860" sldId="275"/>
        </pc:sldMkLst>
        <pc:spChg chg="mod">
          <ac:chgData name="Lars Küster" userId="d9fb1e3b-9ea5-472c-ad4f-c7b199f87a48" providerId="ADAL" clId="{90518B02-8546-4651-87A6-C9BF616CCD35}" dt="2018-08-02T07:58:59.194" v="380" actId="20577"/>
          <ac:spMkLst>
            <pc:docMk/>
            <pc:sldMk cId="4275742860" sldId="275"/>
            <ac:spMk id="4" creationId="{16E7DED3-B3BE-420D-AB7D-83DA7ACF741E}"/>
          </ac:spMkLst>
        </pc:spChg>
      </pc:sldChg>
      <pc:sldMasterChg chg="modSldLayout">
        <pc:chgData name="Lars Küster" userId="d9fb1e3b-9ea5-472c-ad4f-c7b199f87a48" providerId="ADAL" clId="{90518B02-8546-4651-87A6-C9BF616CCD35}" dt="2018-08-02T18:43:19.185" v="460" actId="1076"/>
        <pc:sldMasterMkLst>
          <pc:docMk/>
          <pc:sldMasterMk cId="211347728" sldId="2147483648"/>
        </pc:sldMasterMkLst>
        <pc:sldLayoutChg chg="modSp">
          <pc:chgData name="Lars Küster" userId="d9fb1e3b-9ea5-472c-ad4f-c7b199f87a48" providerId="ADAL" clId="{90518B02-8546-4651-87A6-C9BF616CCD35}" dt="2018-08-02T18:43:19.185" v="460" actId="1076"/>
          <pc:sldLayoutMkLst>
            <pc:docMk/>
            <pc:sldMasterMk cId="211347728" sldId="2147483648"/>
            <pc:sldLayoutMk cId="1413741372" sldId="2147483649"/>
          </pc:sldLayoutMkLst>
          <pc:spChg chg="mod">
            <ac:chgData name="Lars Küster" userId="d9fb1e3b-9ea5-472c-ad4f-c7b199f87a48" providerId="ADAL" clId="{90518B02-8546-4651-87A6-C9BF616CCD35}" dt="2018-08-02T07:24:17.117" v="40" actId="1036"/>
            <ac:spMkLst>
              <pc:docMk/>
              <pc:sldMasterMk cId="211347728" sldId="2147483648"/>
              <pc:sldLayoutMk cId="1413741372" sldId="2147483649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0518B02-8546-4651-87A6-C9BF616CCD35}" dt="2018-08-02T18:43:19.185" v="460" actId="1076"/>
            <ac:picMkLst>
              <pc:docMk/>
              <pc:sldMasterMk cId="211347728" sldId="2147483648"/>
              <pc:sldLayoutMk cId="1413741372" sldId="2147483649"/>
              <ac:picMk id="8" creationId="{BE6916BF-6AF8-41A6-99C4-0A14BCFAB47D}"/>
            </ac:picMkLst>
          </pc:picChg>
          <pc:picChg chg="mod ord">
            <ac:chgData name="Lars Küster" userId="d9fb1e3b-9ea5-472c-ad4f-c7b199f87a48" providerId="ADAL" clId="{90518B02-8546-4651-87A6-C9BF616CCD35}" dt="2018-08-02T07:10:32.846" v="29" actId="167"/>
            <ac:picMkLst>
              <pc:docMk/>
              <pc:sldMasterMk cId="211347728" sldId="2147483648"/>
              <pc:sldLayoutMk cId="1413741372" sldId="2147483649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45:57.416" v="223" actId="1036"/>
          <pc:sldLayoutMkLst>
            <pc:docMk/>
            <pc:sldMasterMk cId="211347728" sldId="2147483648"/>
            <pc:sldLayoutMk cId="784968602" sldId="2147483650"/>
          </pc:sldLayoutMkLst>
          <pc:spChg chg="mod">
            <ac:chgData name="Lars Küster" userId="d9fb1e3b-9ea5-472c-ad4f-c7b199f87a48" providerId="ADAL" clId="{90518B02-8546-4651-87A6-C9BF616CCD35}" dt="2018-08-02T07:45:57.416" v="223" actId="1036"/>
            <ac:spMkLst>
              <pc:docMk/>
              <pc:sldMasterMk cId="211347728" sldId="2147483648"/>
              <pc:sldLayoutMk cId="784968602" sldId="2147483650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29:24.888" v="134" actId="14100"/>
            <ac:picMkLst>
              <pc:docMk/>
              <pc:sldMasterMk cId="211347728" sldId="2147483648"/>
              <pc:sldLayoutMk cId="784968602" sldId="2147483650"/>
              <ac:picMk id="6" creationId="{9261C284-BE0E-4D1D-BF50-4B32FF0C41CD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3:31.639" v="311" actId="1036"/>
          <pc:sldLayoutMkLst>
            <pc:docMk/>
            <pc:sldMasterMk cId="211347728" sldId="2147483648"/>
            <pc:sldLayoutMk cId="3282175016" sldId="2147483660"/>
          </pc:sldLayoutMkLst>
          <pc:spChg chg="mod">
            <ac:chgData name="Lars Küster" userId="d9fb1e3b-9ea5-472c-ad4f-c7b199f87a48" providerId="ADAL" clId="{90518B02-8546-4651-87A6-C9BF616CCD35}" dt="2018-08-02T07:53:31.639" v="311" actId="1036"/>
            <ac:spMkLst>
              <pc:docMk/>
              <pc:sldMasterMk cId="211347728" sldId="2147483648"/>
              <pc:sldLayoutMk cId="3282175016" sldId="2147483660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3:23.102" v="300" actId="1076"/>
            <ac:picMkLst>
              <pc:docMk/>
              <pc:sldMasterMk cId="211347728" sldId="2147483648"/>
              <pc:sldLayoutMk cId="3282175016" sldId="2147483660"/>
              <ac:picMk id="8" creationId="{833C8181-0931-4150-AE71-120122813CF9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2:38.883" v="296" actId="1036"/>
          <pc:sldLayoutMkLst>
            <pc:docMk/>
            <pc:sldMasterMk cId="211347728" sldId="2147483648"/>
            <pc:sldLayoutMk cId="1634218486" sldId="2147483661"/>
          </pc:sldLayoutMkLst>
          <pc:spChg chg="mod">
            <ac:chgData name="Lars Küster" userId="d9fb1e3b-9ea5-472c-ad4f-c7b199f87a48" providerId="ADAL" clId="{90518B02-8546-4651-87A6-C9BF616CCD35}" dt="2018-08-02T07:52:38.883" v="296" actId="1036"/>
            <ac:spMkLst>
              <pc:docMk/>
              <pc:sldMasterMk cId="211347728" sldId="2147483648"/>
              <pc:sldLayoutMk cId="1634218486" sldId="2147483661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2:28.835" v="283" actId="1076"/>
            <ac:picMkLst>
              <pc:docMk/>
              <pc:sldMasterMk cId="211347728" sldId="2147483648"/>
              <pc:sldLayoutMk cId="1634218486" sldId="2147483661"/>
              <ac:picMk id="8" creationId="{221BEA88-549F-4AB1-BF25-6BB14C5562A1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1:51.419" v="279" actId="1036"/>
          <pc:sldLayoutMkLst>
            <pc:docMk/>
            <pc:sldMasterMk cId="211347728" sldId="2147483648"/>
            <pc:sldLayoutMk cId="266606909" sldId="2147483662"/>
          </pc:sldLayoutMkLst>
          <pc:spChg chg="mod">
            <ac:chgData name="Lars Küster" userId="d9fb1e3b-9ea5-472c-ad4f-c7b199f87a48" providerId="ADAL" clId="{90518B02-8546-4651-87A6-C9BF616CCD35}" dt="2018-08-02T07:51:51.419" v="279" actId="1036"/>
            <ac:spMkLst>
              <pc:docMk/>
              <pc:sldMasterMk cId="211347728" sldId="2147483648"/>
              <pc:sldLayoutMk cId="266606909" sldId="2147483662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1:37.374" v="269" actId="1076"/>
            <ac:picMkLst>
              <pc:docMk/>
              <pc:sldMasterMk cId="211347728" sldId="2147483648"/>
              <pc:sldLayoutMk cId="266606909" sldId="2147483662"/>
              <ac:picMk id="8" creationId="{84217A74-303F-4E24-AE35-2C463E53019A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1:00.797" v="264" actId="1036"/>
          <pc:sldLayoutMkLst>
            <pc:docMk/>
            <pc:sldMasterMk cId="211347728" sldId="2147483648"/>
            <pc:sldLayoutMk cId="990543770" sldId="2147483663"/>
          </pc:sldLayoutMkLst>
          <pc:spChg chg="mod">
            <ac:chgData name="Lars Küster" userId="d9fb1e3b-9ea5-472c-ad4f-c7b199f87a48" providerId="ADAL" clId="{90518B02-8546-4651-87A6-C9BF616CCD35}" dt="2018-08-02T07:51:00.797" v="264" actId="1036"/>
            <ac:spMkLst>
              <pc:docMk/>
              <pc:sldMasterMk cId="211347728" sldId="2147483648"/>
              <pc:sldLayoutMk cId="990543770" sldId="2147483663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0:48.849" v="254" actId="1076"/>
            <ac:picMkLst>
              <pc:docMk/>
              <pc:sldMasterMk cId="211347728" sldId="2147483648"/>
              <pc:sldLayoutMk cId="990543770" sldId="2147483663"/>
              <ac:picMk id="8" creationId="{CE21B3A0-A913-4A42-9D03-E507BA667AAE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0:24.164" v="253"/>
          <pc:sldLayoutMkLst>
            <pc:docMk/>
            <pc:sldMasterMk cId="211347728" sldId="2147483648"/>
            <pc:sldLayoutMk cId="3901585644" sldId="2147483664"/>
          </pc:sldLayoutMkLst>
          <pc:spChg chg="mod">
            <ac:chgData name="Lars Küster" userId="d9fb1e3b-9ea5-472c-ad4f-c7b199f87a48" providerId="ADAL" clId="{90518B02-8546-4651-87A6-C9BF616CCD35}" dt="2018-08-02T07:49:06.475" v="248" actId="1036"/>
            <ac:spMkLst>
              <pc:docMk/>
              <pc:sldMasterMk cId="211347728" sldId="2147483648"/>
              <pc:sldLayoutMk cId="3901585644" sldId="2147483664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8:45.126" v="237" actId="14100"/>
            <ac:picMkLst>
              <pc:docMk/>
              <pc:sldMasterMk cId="211347728" sldId="2147483648"/>
              <pc:sldLayoutMk cId="3901585644" sldId="2147483664"/>
              <ac:picMk id="8" creationId="{B8ADF906-415B-4DB6-93B2-B5A19FDE6451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45:07.740" v="221" actId="1036"/>
          <pc:sldLayoutMkLst>
            <pc:docMk/>
            <pc:sldMasterMk cId="211347728" sldId="2147483648"/>
            <pc:sldLayoutMk cId="657274726" sldId="2147483665"/>
          </pc:sldLayoutMkLst>
          <pc:spChg chg="mod">
            <ac:chgData name="Lars Küster" userId="d9fb1e3b-9ea5-472c-ad4f-c7b199f87a48" providerId="ADAL" clId="{90518B02-8546-4651-87A6-C9BF616CCD35}" dt="2018-08-02T07:45:07.740" v="221" actId="1036"/>
            <ac:spMkLst>
              <pc:docMk/>
              <pc:sldMasterMk cId="211347728" sldId="2147483648"/>
              <pc:sldLayoutMk cId="657274726" sldId="2147483665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1:52.255" v="200" actId="14100"/>
            <ac:picMkLst>
              <pc:docMk/>
              <pc:sldMasterMk cId="211347728" sldId="2147483648"/>
              <pc:sldLayoutMk cId="657274726" sldId="2147483665"/>
              <ac:picMk id="8" creationId="{BE6186A9-CD69-41E8-A621-F7B9D86E4291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48:16.988" v="232" actId="1035"/>
          <pc:sldLayoutMkLst>
            <pc:docMk/>
            <pc:sldMasterMk cId="211347728" sldId="2147483648"/>
            <pc:sldLayoutMk cId="4157109175" sldId="2147483666"/>
          </pc:sldLayoutMkLst>
          <pc:spChg chg="mod">
            <ac:chgData name="Lars Küster" userId="d9fb1e3b-9ea5-472c-ad4f-c7b199f87a48" providerId="ADAL" clId="{90518B02-8546-4651-87A6-C9BF616CCD35}" dt="2018-08-02T07:48:16.988" v="232" actId="1035"/>
            <ac:spMkLst>
              <pc:docMk/>
              <pc:sldMasterMk cId="211347728" sldId="2147483648"/>
              <pc:sldLayoutMk cId="4157109175" sldId="2147483666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7:19.222" v="230" actId="14100"/>
            <ac:picMkLst>
              <pc:docMk/>
              <pc:sldMasterMk cId="211347728" sldId="2147483648"/>
              <pc:sldLayoutMk cId="4157109175" sldId="2147483666"/>
              <ac:picMk id="8" creationId="{AB9075FD-8174-4CF4-A3D0-A5608E107783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46:24.477" v="225" actId="1036"/>
          <pc:sldLayoutMkLst>
            <pc:docMk/>
            <pc:sldMasterMk cId="211347728" sldId="2147483648"/>
            <pc:sldLayoutMk cId="3720466812" sldId="2147483667"/>
          </pc:sldLayoutMkLst>
          <pc:spChg chg="mod">
            <ac:chgData name="Lars Küster" userId="d9fb1e3b-9ea5-472c-ad4f-c7b199f87a48" providerId="ADAL" clId="{90518B02-8546-4651-87A6-C9BF616CCD35}" dt="2018-08-02T07:46:24.477" v="225" actId="1036"/>
            <ac:spMkLst>
              <pc:docMk/>
              <pc:sldMasterMk cId="211347728" sldId="2147483648"/>
              <pc:sldLayoutMk cId="3720466812" sldId="2147483667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3:29.788" v="209" actId="14100"/>
            <ac:picMkLst>
              <pc:docMk/>
              <pc:sldMasterMk cId="211347728" sldId="2147483648"/>
              <pc:sldLayoutMk cId="3720466812" sldId="2147483667"/>
              <ac:picMk id="8" creationId="{3BCB2CDE-D643-4A33-8203-7F8A92587930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1:00.433" v="391" actId="1035"/>
          <pc:sldLayoutMkLst>
            <pc:docMk/>
            <pc:sldMasterMk cId="211347728" sldId="2147483648"/>
            <pc:sldLayoutMk cId="3034582230" sldId="2147483668"/>
          </pc:sldLayoutMkLst>
          <pc:spChg chg="mod">
            <ac:chgData name="Lars Küster" userId="d9fb1e3b-9ea5-472c-ad4f-c7b199f87a48" providerId="ADAL" clId="{90518B02-8546-4651-87A6-C9BF616CCD35}" dt="2018-08-02T08:01:00.433" v="391" actId="1035"/>
            <ac:spMkLst>
              <pc:docMk/>
              <pc:sldMasterMk cId="211347728" sldId="2147483648"/>
              <pc:sldLayoutMk cId="3034582230" sldId="2147483668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4:34.274" v="42" actId="14100"/>
            <ac:picMkLst>
              <pc:docMk/>
              <pc:sldMasterMk cId="211347728" sldId="2147483648"/>
              <pc:sldLayoutMk cId="3034582230" sldId="2147483668"/>
              <ac:picMk id="3" creationId="{462AD580-00DE-4AA7-884F-48E907175C65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42.409" v="389" actId="1035"/>
          <pc:sldLayoutMkLst>
            <pc:docMk/>
            <pc:sldMasterMk cId="211347728" sldId="2147483648"/>
            <pc:sldLayoutMk cId="1204862803" sldId="2147483669"/>
          </pc:sldLayoutMkLst>
          <pc:spChg chg="mod">
            <ac:chgData name="Lars Küster" userId="d9fb1e3b-9ea5-472c-ad4f-c7b199f87a48" providerId="ADAL" clId="{90518B02-8546-4651-87A6-C9BF616CCD35}" dt="2018-08-02T08:00:42.409" v="389" actId="1035"/>
            <ac:spMkLst>
              <pc:docMk/>
              <pc:sldMasterMk cId="211347728" sldId="2147483648"/>
              <pc:sldLayoutMk cId="1204862803" sldId="2147483669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5:29.512" v="56" actId="14100"/>
            <ac:picMkLst>
              <pc:docMk/>
              <pc:sldMasterMk cId="211347728" sldId="2147483648"/>
              <pc:sldLayoutMk cId="1204862803" sldId="2147483669"/>
              <ac:picMk id="7" creationId="{452F2148-5956-487E-9714-A5505D9BC3F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50.034" v="390" actId="1035"/>
          <pc:sldLayoutMkLst>
            <pc:docMk/>
            <pc:sldMasterMk cId="211347728" sldId="2147483648"/>
            <pc:sldLayoutMk cId="1046973283" sldId="2147483670"/>
          </pc:sldLayoutMkLst>
          <pc:spChg chg="mod">
            <ac:chgData name="Lars Küster" userId="d9fb1e3b-9ea5-472c-ad4f-c7b199f87a48" providerId="ADAL" clId="{90518B02-8546-4651-87A6-C9BF616CCD35}" dt="2018-08-02T08:00:50.034" v="390" actId="1035"/>
            <ac:spMkLst>
              <pc:docMk/>
              <pc:sldMasterMk cId="211347728" sldId="2147483648"/>
              <pc:sldLayoutMk cId="1046973283" sldId="2147483670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4:54.981" v="48" actId="14100"/>
            <ac:picMkLst>
              <pc:docMk/>
              <pc:sldMasterMk cId="211347728" sldId="2147483648"/>
              <pc:sldLayoutMk cId="1046973283" sldId="2147483670"/>
              <ac:picMk id="3" creationId="{9AACE7A7-ADFA-4B27-A46F-524783C8808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33.077" v="388" actId="1035"/>
          <pc:sldLayoutMkLst>
            <pc:docMk/>
            <pc:sldMasterMk cId="211347728" sldId="2147483648"/>
            <pc:sldLayoutMk cId="4205197761" sldId="2147483671"/>
          </pc:sldLayoutMkLst>
          <pc:spChg chg="mod">
            <ac:chgData name="Lars Küster" userId="d9fb1e3b-9ea5-472c-ad4f-c7b199f87a48" providerId="ADAL" clId="{90518B02-8546-4651-87A6-C9BF616CCD35}" dt="2018-08-02T08:00:33.077" v="388" actId="1035"/>
            <ac:spMkLst>
              <pc:docMk/>
              <pc:sldMasterMk cId="211347728" sldId="2147483648"/>
              <pc:sldLayoutMk cId="4205197761" sldId="2147483671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5:49.713" v="64" actId="14100"/>
            <ac:picMkLst>
              <pc:docMk/>
              <pc:sldMasterMk cId="211347728" sldId="2147483648"/>
              <pc:sldLayoutMk cId="4205197761" sldId="2147483671"/>
              <ac:picMk id="7" creationId="{E6BB59F8-1846-4345-B32C-6B90C7F14B2B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24:24.279" v="41" actId="1036"/>
          <pc:sldLayoutMkLst>
            <pc:docMk/>
            <pc:sldMasterMk cId="211347728" sldId="2147483648"/>
            <pc:sldLayoutMk cId="1412407261" sldId="2147483672"/>
          </pc:sldLayoutMkLst>
          <pc:spChg chg="mod">
            <ac:chgData name="Lars Küster" userId="d9fb1e3b-9ea5-472c-ad4f-c7b199f87a48" providerId="ADAL" clId="{90518B02-8546-4651-87A6-C9BF616CCD35}" dt="2018-08-02T07:24:24.279" v="41" actId="1036"/>
            <ac:spMkLst>
              <pc:docMk/>
              <pc:sldMasterMk cId="211347728" sldId="2147483648"/>
              <pc:sldLayoutMk cId="1412407261" sldId="2147483672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2:54.975" v="32" actId="14100"/>
            <ac:picMkLst>
              <pc:docMk/>
              <pc:sldMasterMk cId="211347728" sldId="2147483648"/>
              <pc:sldLayoutMk cId="1412407261" sldId="2147483672"/>
              <ac:picMk id="3" creationId="{2002AE8F-42D9-4826-AF67-2ECC530B7CF7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8:11.011" v="348" actId="1035"/>
          <pc:sldLayoutMkLst>
            <pc:docMk/>
            <pc:sldMasterMk cId="211347728" sldId="2147483648"/>
            <pc:sldLayoutMk cId="758344542" sldId="2147483673"/>
          </pc:sldLayoutMkLst>
          <pc:spChg chg="mod">
            <ac:chgData name="Lars Küster" userId="d9fb1e3b-9ea5-472c-ad4f-c7b199f87a48" providerId="ADAL" clId="{90518B02-8546-4651-87A6-C9BF616CCD35}" dt="2018-08-02T07:58:11.011" v="348" actId="1035"/>
            <ac:spMkLst>
              <pc:docMk/>
              <pc:sldMasterMk cId="211347728" sldId="2147483648"/>
              <pc:sldLayoutMk cId="758344542" sldId="2147483673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6:04.813" v="70" actId="14100"/>
            <ac:picMkLst>
              <pc:docMk/>
              <pc:sldMasterMk cId="211347728" sldId="2147483648"/>
              <pc:sldLayoutMk cId="758344542" sldId="2147483673"/>
              <ac:picMk id="3" creationId="{5E5638B5-5E29-41AC-A943-B576BC33376A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22.509" v="387" actId="1035"/>
          <pc:sldLayoutMkLst>
            <pc:docMk/>
            <pc:sldMasterMk cId="211347728" sldId="2147483648"/>
            <pc:sldLayoutMk cId="1848267986" sldId="2147483674"/>
          </pc:sldLayoutMkLst>
          <pc:spChg chg="mod">
            <ac:chgData name="Lars Küster" userId="d9fb1e3b-9ea5-472c-ad4f-c7b199f87a48" providerId="ADAL" clId="{90518B02-8546-4651-87A6-C9BF616CCD35}" dt="2018-08-02T08:00:22.509" v="387" actId="1035"/>
            <ac:spMkLst>
              <pc:docMk/>
              <pc:sldMasterMk cId="211347728" sldId="2147483648"/>
              <pc:sldLayoutMk cId="1848267986" sldId="2147483674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6:38.037" v="83" actId="14100"/>
            <ac:picMkLst>
              <pc:docMk/>
              <pc:sldMasterMk cId="211347728" sldId="2147483648"/>
              <pc:sldLayoutMk cId="1848267986" sldId="2147483674"/>
              <ac:picMk id="7" creationId="{F25BFD5E-F51A-4106-8C95-B1010823DA2F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06.375" v="385" actId="1035"/>
          <pc:sldLayoutMkLst>
            <pc:docMk/>
            <pc:sldMasterMk cId="211347728" sldId="2147483648"/>
            <pc:sldLayoutMk cId="740231832" sldId="2147483675"/>
          </pc:sldLayoutMkLst>
          <pc:spChg chg="mod">
            <ac:chgData name="Lars Küster" userId="d9fb1e3b-9ea5-472c-ad4f-c7b199f87a48" providerId="ADAL" clId="{90518B02-8546-4651-87A6-C9BF616CCD35}" dt="2018-08-02T08:00:06.375" v="385" actId="1035"/>
            <ac:spMkLst>
              <pc:docMk/>
              <pc:sldMasterMk cId="211347728" sldId="2147483648"/>
              <pc:sldLayoutMk cId="740231832" sldId="2147483675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7:07.597" v="91" actId="14100"/>
            <ac:picMkLst>
              <pc:docMk/>
              <pc:sldMasterMk cId="211347728" sldId="2147483648"/>
              <pc:sldLayoutMk cId="740231832" sldId="2147483675"/>
              <ac:picMk id="3" creationId="{4FB22212-4958-4824-A1DF-DFEFFEFACB7A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15.366" v="386" actId="1035"/>
          <pc:sldLayoutMkLst>
            <pc:docMk/>
            <pc:sldMasterMk cId="211347728" sldId="2147483648"/>
            <pc:sldLayoutMk cId="3547135649" sldId="2147483676"/>
          </pc:sldLayoutMkLst>
          <pc:spChg chg="mod">
            <ac:chgData name="Lars Küster" userId="d9fb1e3b-9ea5-472c-ad4f-c7b199f87a48" providerId="ADAL" clId="{90518B02-8546-4651-87A6-C9BF616CCD35}" dt="2018-08-02T08:00:15.366" v="386" actId="1035"/>
            <ac:spMkLst>
              <pc:docMk/>
              <pc:sldMasterMk cId="211347728" sldId="2147483648"/>
              <pc:sldLayoutMk cId="3547135649" sldId="2147483676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6:49.717" v="84" actId="14100"/>
            <ac:picMkLst>
              <pc:docMk/>
              <pc:sldMasterMk cId="211347728" sldId="2147483648"/>
              <pc:sldLayoutMk cId="3547135649" sldId="2147483676"/>
              <ac:picMk id="7" creationId="{3A3DB091-6CF9-400D-AFB6-00E490C128EA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57.842" v="384" actId="1035"/>
          <pc:sldLayoutMkLst>
            <pc:docMk/>
            <pc:sldMasterMk cId="211347728" sldId="2147483648"/>
            <pc:sldLayoutMk cId="3387924775" sldId="2147483677"/>
          </pc:sldLayoutMkLst>
          <pc:spChg chg="mod">
            <ac:chgData name="Lars Küster" userId="d9fb1e3b-9ea5-472c-ad4f-c7b199f87a48" providerId="ADAL" clId="{90518B02-8546-4651-87A6-C9BF616CCD35}" dt="2018-08-02T07:59:57.842" v="384" actId="1035"/>
            <ac:spMkLst>
              <pc:docMk/>
              <pc:sldMasterMk cId="211347728" sldId="2147483648"/>
              <pc:sldLayoutMk cId="3387924775" sldId="2147483677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7:23.809" v="98" actId="14100"/>
            <ac:picMkLst>
              <pc:docMk/>
              <pc:sldMasterMk cId="211347728" sldId="2147483648"/>
              <pc:sldLayoutMk cId="3387924775" sldId="2147483677"/>
              <ac:picMk id="3" creationId="{C0371E11-8E04-4D25-9BA2-B6D8B013D01D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44.239" v="382" actId="1035"/>
          <pc:sldLayoutMkLst>
            <pc:docMk/>
            <pc:sldMasterMk cId="211347728" sldId="2147483648"/>
            <pc:sldLayoutMk cId="4278867372" sldId="2147483678"/>
          </pc:sldLayoutMkLst>
          <pc:spChg chg="mod">
            <ac:chgData name="Lars Küster" userId="d9fb1e3b-9ea5-472c-ad4f-c7b199f87a48" providerId="ADAL" clId="{90518B02-8546-4651-87A6-C9BF616CCD35}" dt="2018-08-02T07:59:44.239" v="382" actId="1035"/>
            <ac:spMkLst>
              <pc:docMk/>
              <pc:sldMasterMk cId="211347728" sldId="2147483648"/>
              <pc:sldLayoutMk cId="4278867372" sldId="2147483678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8:09.368" v="112" actId="14100"/>
            <ac:picMkLst>
              <pc:docMk/>
              <pc:sldMasterMk cId="211347728" sldId="2147483648"/>
              <pc:sldLayoutMk cId="4278867372" sldId="2147483678"/>
              <ac:picMk id="7" creationId="{70A3C598-4DC2-4313-8CC7-38B387805C9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51.327" v="383" actId="1035"/>
          <pc:sldLayoutMkLst>
            <pc:docMk/>
            <pc:sldMasterMk cId="211347728" sldId="2147483648"/>
            <pc:sldLayoutMk cId="2042662516" sldId="2147483679"/>
          </pc:sldLayoutMkLst>
          <pc:spChg chg="mod">
            <ac:chgData name="Lars Küster" userId="d9fb1e3b-9ea5-472c-ad4f-c7b199f87a48" providerId="ADAL" clId="{90518B02-8546-4651-87A6-C9BF616CCD35}" dt="2018-08-02T07:59:51.327" v="383" actId="1035"/>
            <ac:spMkLst>
              <pc:docMk/>
              <pc:sldMasterMk cId="211347728" sldId="2147483648"/>
              <pc:sldLayoutMk cId="2042662516" sldId="2147483679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7:54.634" v="105" actId="14100"/>
            <ac:picMkLst>
              <pc:docMk/>
              <pc:sldMasterMk cId="211347728" sldId="2147483648"/>
              <pc:sldLayoutMk cId="2042662516" sldId="2147483679"/>
              <ac:picMk id="3" creationId="{F9D0E450-B3A8-447E-B31C-620492DB045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37.100" v="381" actId="1035"/>
          <pc:sldLayoutMkLst>
            <pc:docMk/>
            <pc:sldMasterMk cId="211347728" sldId="2147483648"/>
            <pc:sldLayoutMk cId="918112294" sldId="2147483680"/>
          </pc:sldLayoutMkLst>
          <pc:spChg chg="mod">
            <ac:chgData name="Lars Küster" userId="d9fb1e3b-9ea5-472c-ad4f-c7b199f87a48" providerId="ADAL" clId="{90518B02-8546-4651-87A6-C9BF616CCD35}" dt="2018-08-02T07:59:37.100" v="381" actId="1035"/>
            <ac:spMkLst>
              <pc:docMk/>
              <pc:sldMasterMk cId="211347728" sldId="2147483648"/>
              <pc:sldLayoutMk cId="918112294" sldId="2147483680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8:39.029" v="119" actId="14100"/>
            <ac:picMkLst>
              <pc:docMk/>
              <pc:sldMasterMk cId="211347728" sldId="2147483648"/>
              <pc:sldLayoutMk cId="918112294" sldId="2147483680"/>
              <ac:picMk id="7" creationId="{A21A1477-7105-42A7-B65B-DE45829C2544}"/>
            </ac:picMkLst>
          </pc:picChg>
        </pc:sldLayoutChg>
      </pc:sldMasterChg>
    </pc:docChg>
  </pc:docChgLst>
  <pc:docChgLst>
    <pc:chgData name="Lars Küster" userId="d9fb1e3b-9ea5-472c-ad4f-c7b199f87a48" providerId="ADAL" clId="{9C09EBF8-D801-419F-BAF8-F74F372F00C3}"/>
    <pc:docChg chg="modSld modMainMaster">
      <pc:chgData name="Lars Küster" userId="d9fb1e3b-9ea5-472c-ad4f-c7b199f87a48" providerId="ADAL" clId="{9C09EBF8-D801-419F-BAF8-F74F372F00C3}" dt="2018-08-02T21:36:09.075" v="180" actId="14100"/>
      <pc:docMkLst>
        <pc:docMk/>
      </pc:docMkLst>
      <pc:sldChg chg="modSp">
        <pc:chgData name="Lars Küster" userId="d9fb1e3b-9ea5-472c-ad4f-c7b199f87a48" providerId="ADAL" clId="{9C09EBF8-D801-419F-BAF8-F74F372F00C3}" dt="2018-08-02T21:33:30.829" v="147" actId="1076"/>
        <pc:sldMkLst>
          <pc:docMk/>
          <pc:sldMk cId="2188217334" sldId="259"/>
        </pc:sldMkLst>
        <pc:picChg chg="mod">
          <ac:chgData name="Lars Küster" userId="d9fb1e3b-9ea5-472c-ad4f-c7b199f87a48" providerId="ADAL" clId="{9C09EBF8-D801-419F-BAF8-F74F372F00C3}" dt="2018-08-02T21:33:30.829" v="147" actId="1076"/>
          <ac:picMkLst>
            <pc:docMk/>
            <pc:sldMk cId="2188217334" sldId="259"/>
            <ac:picMk id="3" creationId="{5B8A1D96-F809-4586-9643-9C2CE18C0458}"/>
          </ac:picMkLst>
        </pc:picChg>
      </pc:sldChg>
      <pc:sldChg chg="modSp">
        <pc:chgData name="Lars Küster" userId="d9fb1e3b-9ea5-472c-ad4f-c7b199f87a48" providerId="ADAL" clId="{9C09EBF8-D801-419F-BAF8-F74F372F00C3}" dt="2018-08-02T21:34:00.913" v="167" actId="1076"/>
        <pc:sldMkLst>
          <pc:docMk/>
          <pc:sldMk cId="4151123149" sldId="265"/>
        </pc:sldMkLst>
        <pc:picChg chg="mod">
          <ac:chgData name="Lars Küster" userId="d9fb1e3b-9ea5-472c-ad4f-c7b199f87a48" providerId="ADAL" clId="{9C09EBF8-D801-419F-BAF8-F74F372F00C3}" dt="2018-08-02T21:34:00.913" v="167" actId="1076"/>
          <ac:picMkLst>
            <pc:docMk/>
            <pc:sldMk cId="4151123149" sldId="265"/>
            <ac:picMk id="3" creationId="{C9A2813C-7B57-42FA-91CE-8BA6E1ECFB25}"/>
          </ac:picMkLst>
        </pc:picChg>
      </pc:sldChg>
      <pc:sldChg chg="modSp">
        <pc:chgData name="Lars Küster" userId="d9fb1e3b-9ea5-472c-ad4f-c7b199f87a48" providerId="ADAL" clId="{9C09EBF8-D801-419F-BAF8-F74F372F00C3}" dt="2018-08-02T21:34:40.791" v="170" actId="14100"/>
        <pc:sldMkLst>
          <pc:docMk/>
          <pc:sldMk cId="3095634355" sldId="267"/>
        </pc:sldMkLst>
        <pc:spChg chg="mod">
          <ac:chgData name="Lars Küster" userId="d9fb1e3b-9ea5-472c-ad4f-c7b199f87a48" providerId="ADAL" clId="{9C09EBF8-D801-419F-BAF8-F74F372F00C3}" dt="2018-08-02T21:34:40.791" v="170" actId="14100"/>
          <ac:spMkLst>
            <pc:docMk/>
            <pc:sldMk cId="3095634355" sldId="267"/>
            <ac:spMk id="2" creationId="{084D99AB-8F2E-49E6-994A-6A926065F43A}"/>
          </ac:spMkLst>
        </pc:spChg>
        <pc:picChg chg="mod">
          <ac:chgData name="Lars Küster" userId="d9fb1e3b-9ea5-472c-ad4f-c7b199f87a48" providerId="ADAL" clId="{9C09EBF8-D801-419F-BAF8-F74F372F00C3}" dt="2018-08-02T21:34:34.560" v="169" actId="1076"/>
          <ac:picMkLst>
            <pc:docMk/>
            <pc:sldMk cId="3095634355" sldId="267"/>
            <ac:picMk id="5" creationId="{C2A6EF78-E65B-40CB-8832-A90669BD6F4C}"/>
          </ac:picMkLst>
        </pc:picChg>
      </pc:sldChg>
      <pc:sldChg chg="modSp">
        <pc:chgData name="Lars Küster" userId="d9fb1e3b-9ea5-472c-ad4f-c7b199f87a48" providerId="ADAL" clId="{9C09EBF8-D801-419F-BAF8-F74F372F00C3}" dt="2018-08-02T21:35:10.934" v="173" actId="14100"/>
        <pc:sldMkLst>
          <pc:docMk/>
          <pc:sldMk cId="4277799828" sldId="268"/>
        </pc:sldMkLst>
        <pc:spChg chg="mod">
          <ac:chgData name="Lars Küster" userId="d9fb1e3b-9ea5-472c-ad4f-c7b199f87a48" providerId="ADAL" clId="{9C09EBF8-D801-419F-BAF8-F74F372F00C3}" dt="2018-08-02T21:35:10.934" v="173" actId="14100"/>
          <ac:spMkLst>
            <pc:docMk/>
            <pc:sldMk cId="4277799828" sldId="268"/>
            <ac:spMk id="2" creationId="{D0E8267A-111E-47AE-A99F-444022157E67}"/>
          </ac:spMkLst>
        </pc:spChg>
        <pc:picChg chg="mod">
          <ac:chgData name="Lars Küster" userId="d9fb1e3b-9ea5-472c-ad4f-c7b199f87a48" providerId="ADAL" clId="{9C09EBF8-D801-419F-BAF8-F74F372F00C3}" dt="2018-08-02T21:35:04.632" v="172" actId="1076"/>
          <ac:picMkLst>
            <pc:docMk/>
            <pc:sldMk cId="4277799828" sldId="268"/>
            <ac:picMk id="5" creationId="{53578B81-1202-4B36-B640-3585E3797BCC}"/>
          </ac:picMkLst>
        </pc:picChg>
      </pc:sldChg>
      <pc:sldChg chg="modSp">
        <pc:chgData name="Lars Küster" userId="d9fb1e3b-9ea5-472c-ad4f-c7b199f87a48" providerId="ADAL" clId="{9C09EBF8-D801-419F-BAF8-F74F372F00C3}" dt="2018-08-02T21:35:35.915" v="176" actId="14100"/>
        <pc:sldMkLst>
          <pc:docMk/>
          <pc:sldMk cId="877938153" sldId="269"/>
        </pc:sldMkLst>
        <pc:spChg chg="mod">
          <ac:chgData name="Lars Küster" userId="d9fb1e3b-9ea5-472c-ad4f-c7b199f87a48" providerId="ADAL" clId="{9C09EBF8-D801-419F-BAF8-F74F372F00C3}" dt="2018-08-02T21:35:35.915" v="176" actId="14100"/>
          <ac:spMkLst>
            <pc:docMk/>
            <pc:sldMk cId="877938153" sldId="269"/>
            <ac:spMk id="2" creationId="{9DF644D2-2F8C-4F09-B31D-2759F11213CC}"/>
          </ac:spMkLst>
        </pc:spChg>
        <pc:picChg chg="mod">
          <ac:chgData name="Lars Küster" userId="d9fb1e3b-9ea5-472c-ad4f-c7b199f87a48" providerId="ADAL" clId="{9C09EBF8-D801-419F-BAF8-F74F372F00C3}" dt="2018-08-02T21:35:31.133" v="175" actId="1076"/>
          <ac:picMkLst>
            <pc:docMk/>
            <pc:sldMk cId="877938153" sldId="269"/>
            <ac:picMk id="5" creationId="{2779DC22-332E-4E61-BAF0-7FA971C82074}"/>
          </ac:picMkLst>
        </pc:picChg>
      </pc:sldChg>
      <pc:sldChg chg="modSp">
        <pc:chgData name="Lars Küster" userId="d9fb1e3b-9ea5-472c-ad4f-c7b199f87a48" providerId="ADAL" clId="{9C09EBF8-D801-419F-BAF8-F74F372F00C3}" dt="2018-08-02T21:36:09.075" v="180" actId="14100"/>
        <pc:sldMkLst>
          <pc:docMk/>
          <pc:sldMk cId="1240373350" sldId="270"/>
        </pc:sldMkLst>
        <pc:spChg chg="mod">
          <ac:chgData name="Lars Küster" userId="d9fb1e3b-9ea5-472c-ad4f-c7b199f87a48" providerId="ADAL" clId="{9C09EBF8-D801-419F-BAF8-F74F372F00C3}" dt="2018-08-02T21:36:09.075" v="180" actId="14100"/>
          <ac:spMkLst>
            <pc:docMk/>
            <pc:sldMk cId="1240373350" sldId="270"/>
            <ac:spMk id="2" creationId="{A892A672-8A40-4444-99FB-91F8FA6279EB}"/>
          </ac:spMkLst>
        </pc:spChg>
        <pc:picChg chg="mod">
          <ac:chgData name="Lars Küster" userId="d9fb1e3b-9ea5-472c-ad4f-c7b199f87a48" providerId="ADAL" clId="{9C09EBF8-D801-419F-BAF8-F74F372F00C3}" dt="2018-08-02T21:35:53.991" v="178" actId="1076"/>
          <ac:picMkLst>
            <pc:docMk/>
            <pc:sldMk cId="1240373350" sldId="270"/>
            <ac:picMk id="5" creationId="{B76965D6-B9A4-4782-B727-DB1D462A7B32}"/>
          </ac:picMkLst>
        </pc:picChg>
      </pc:sldChg>
      <pc:sldChg chg="addSp delSp modSp">
        <pc:chgData name="Lars Küster" userId="d9fb1e3b-9ea5-472c-ad4f-c7b199f87a48" providerId="ADAL" clId="{9C09EBF8-D801-419F-BAF8-F74F372F00C3}" dt="2018-08-02T21:27:31.597" v="107"/>
        <pc:sldMkLst>
          <pc:docMk/>
          <pc:sldMk cId="592845462" sldId="271"/>
        </pc:sldMkLst>
        <pc:spChg chg="del">
          <ac:chgData name="Lars Küster" userId="d9fb1e3b-9ea5-472c-ad4f-c7b199f87a48" providerId="ADAL" clId="{9C09EBF8-D801-419F-BAF8-F74F372F00C3}" dt="2018-08-02T21:27:31.597" v="107"/>
          <ac:spMkLst>
            <pc:docMk/>
            <pc:sldMk cId="592845462" sldId="271"/>
            <ac:spMk id="3" creationId="{6870AC19-C84E-4EE5-BAF2-E0B0F342F952}"/>
          </ac:spMkLst>
        </pc:spChg>
        <pc:spChg chg="add mod">
          <ac:chgData name="Lars Küster" userId="d9fb1e3b-9ea5-472c-ad4f-c7b199f87a48" providerId="ADAL" clId="{9C09EBF8-D801-419F-BAF8-F74F372F00C3}" dt="2018-08-02T21:27:31.597" v="107"/>
          <ac:spMkLst>
            <pc:docMk/>
            <pc:sldMk cId="592845462" sldId="271"/>
            <ac:spMk id="4" creationId="{51D3D387-E435-4C35-8973-B312784D6954}"/>
          </ac:spMkLst>
        </pc:spChg>
      </pc:sldChg>
      <pc:sldChg chg="addSp delSp modSp">
        <pc:chgData name="Lars Küster" userId="d9fb1e3b-9ea5-472c-ad4f-c7b199f87a48" providerId="ADAL" clId="{9C09EBF8-D801-419F-BAF8-F74F372F00C3}" dt="2018-08-02T21:27:40.172" v="108"/>
        <pc:sldMkLst>
          <pc:docMk/>
          <pc:sldMk cId="727335317" sldId="272"/>
        </pc:sldMkLst>
        <pc:spChg chg="del">
          <ac:chgData name="Lars Küster" userId="d9fb1e3b-9ea5-472c-ad4f-c7b199f87a48" providerId="ADAL" clId="{9C09EBF8-D801-419F-BAF8-F74F372F00C3}" dt="2018-08-02T21:27:40.172" v="108"/>
          <ac:spMkLst>
            <pc:docMk/>
            <pc:sldMk cId="727335317" sldId="272"/>
            <ac:spMk id="3" creationId="{17A0FD7B-0F35-47F5-B515-CE1E94F72B53}"/>
          </ac:spMkLst>
        </pc:spChg>
        <pc:spChg chg="add mod">
          <ac:chgData name="Lars Küster" userId="d9fb1e3b-9ea5-472c-ad4f-c7b199f87a48" providerId="ADAL" clId="{9C09EBF8-D801-419F-BAF8-F74F372F00C3}" dt="2018-08-02T21:27:40.172" v="108"/>
          <ac:spMkLst>
            <pc:docMk/>
            <pc:sldMk cId="727335317" sldId="272"/>
            <ac:spMk id="4" creationId="{48CD56B0-4A39-4E7D-9885-95E132BD7F04}"/>
          </ac:spMkLst>
        </pc:spChg>
      </pc:sldChg>
      <pc:sldMasterChg chg="delSldLayout modSldLayout">
        <pc:chgData name="Lars Küster" userId="d9fb1e3b-9ea5-472c-ad4f-c7b199f87a48" providerId="ADAL" clId="{9C09EBF8-D801-419F-BAF8-F74F372F00C3}" dt="2018-08-02T21:32:51.139" v="141" actId="2696"/>
        <pc:sldMasterMkLst>
          <pc:docMk/>
          <pc:sldMasterMk cId="211347728" sldId="2147483648"/>
        </pc:sldMasterMkLst>
        <pc:sldLayoutChg chg="modSp">
          <pc:chgData name="Lars Küster" userId="d9fb1e3b-9ea5-472c-ad4f-c7b199f87a48" providerId="ADAL" clId="{9C09EBF8-D801-419F-BAF8-F74F372F00C3}" dt="2018-08-02T21:24:05.465" v="92" actId="1076"/>
          <pc:sldLayoutMkLst>
            <pc:docMk/>
            <pc:sldMasterMk cId="211347728" sldId="2147483648"/>
            <pc:sldLayoutMk cId="784968602" sldId="2147483650"/>
          </pc:sldLayoutMkLst>
          <pc:spChg chg="mod">
            <ac:chgData name="Lars Küster" userId="d9fb1e3b-9ea5-472c-ad4f-c7b199f87a48" providerId="ADAL" clId="{9C09EBF8-D801-419F-BAF8-F74F372F00C3}" dt="2018-08-02T21:24:05.465" v="92" actId="1076"/>
            <ac:spMkLst>
              <pc:docMk/>
              <pc:sldMasterMk cId="211347728" sldId="2147483648"/>
              <pc:sldLayoutMk cId="784968602" sldId="2147483650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3:53.523" v="87" actId="14100"/>
            <ac:picMkLst>
              <pc:docMk/>
              <pc:sldMasterMk cId="211347728" sldId="2147483648"/>
              <pc:sldLayoutMk cId="784968602" sldId="2147483650"/>
              <ac:picMk id="6" creationId="{9261C284-BE0E-4D1D-BF50-4B32FF0C41CD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6:48.039" v="106" actId="1076"/>
          <pc:sldLayoutMkLst>
            <pc:docMk/>
            <pc:sldMasterMk cId="211347728" sldId="2147483648"/>
            <pc:sldLayoutMk cId="990543770" sldId="2147483663"/>
          </pc:sldLayoutMkLst>
          <pc:spChg chg="mod">
            <ac:chgData name="Lars Küster" userId="d9fb1e3b-9ea5-472c-ad4f-c7b199f87a48" providerId="ADAL" clId="{9C09EBF8-D801-419F-BAF8-F74F372F00C3}" dt="2018-08-02T21:26:48.039" v="106" actId="1076"/>
            <ac:spMkLst>
              <pc:docMk/>
              <pc:sldMasterMk cId="211347728" sldId="2147483648"/>
              <pc:sldLayoutMk cId="990543770" sldId="2147483663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6:35.943" v="104" actId="14100"/>
            <ac:picMkLst>
              <pc:docMk/>
              <pc:sldMasterMk cId="211347728" sldId="2147483648"/>
              <pc:sldLayoutMk cId="990543770" sldId="2147483663"/>
              <ac:picMk id="8" creationId="{CE21B3A0-A913-4A42-9D03-E507BA667AAE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6:22.221" v="103" actId="1076"/>
          <pc:sldLayoutMkLst>
            <pc:docMk/>
            <pc:sldMasterMk cId="211347728" sldId="2147483648"/>
            <pc:sldLayoutMk cId="3901585644" sldId="2147483664"/>
          </pc:sldLayoutMkLst>
          <pc:spChg chg="mod">
            <ac:chgData name="Lars Küster" userId="d9fb1e3b-9ea5-472c-ad4f-c7b199f87a48" providerId="ADAL" clId="{9C09EBF8-D801-419F-BAF8-F74F372F00C3}" dt="2018-08-02T21:26:22.221" v="103" actId="1076"/>
            <ac:spMkLst>
              <pc:docMk/>
              <pc:sldMasterMk cId="211347728" sldId="2147483648"/>
              <pc:sldLayoutMk cId="3901585644" sldId="2147483664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6:11.880" v="101" actId="14100"/>
            <ac:picMkLst>
              <pc:docMk/>
              <pc:sldMasterMk cId="211347728" sldId="2147483648"/>
              <pc:sldLayoutMk cId="3901585644" sldId="2147483664"/>
              <ac:picMk id="8" creationId="{B8ADF906-415B-4DB6-93B2-B5A19FDE6451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3:31.943" v="86" actId="1076"/>
          <pc:sldLayoutMkLst>
            <pc:docMk/>
            <pc:sldMasterMk cId="211347728" sldId="2147483648"/>
            <pc:sldLayoutMk cId="657274726" sldId="2147483665"/>
          </pc:sldLayoutMkLst>
          <pc:spChg chg="mod">
            <ac:chgData name="Lars Küster" userId="d9fb1e3b-9ea5-472c-ad4f-c7b199f87a48" providerId="ADAL" clId="{9C09EBF8-D801-419F-BAF8-F74F372F00C3}" dt="2018-08-02T21:23:31.943" v="86" actId="1076"/>
            <ac:spMkLst>
              <pc:docMk/>
              <pc:sldMasterMk cId="211347728" sldId="2147483648"/>
              <pc:sldLayoutMk cId="657274726" sldId="2147483665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3:17.228" v="82" actId="14100"/>
            <ac:picMkLst>
              <pc:docMk/>
              <pc:sldMasterMk cId="211347728" sldId="2147483648"/>
              <pc:sldLayoutMk cId="657274726" sldId="2147483665"/>
              <ac:picMk id="8" creationId="{BE6186A9-CD69-41E8-A621-F7B9D86E4291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5:11.638" v="98" actId="1076"/>
          <pc:sldLayoutMkLst>
            <pc:docMk/>
            <pc:sldMasterMk cId="211347728" sldId="2147483648"/>
            <pc:sldLayoutMk cId="4157109175" sldId="2147483666"/>
          </pc:sldLayoutMkLst>
          <pc:spChg chg="mod">
            <ac:chgData name="Lars Küster" userId="d9fb1e3b-9ea5-472c-ad4f-c7b199f87a48" providerId="ADAL" clId="{9C09EBF8-D801-419F-BAF8-F74F372F00C3}" dt="2018-08-02T21:25:11.638" v="98" actId="1076"/>
            <ac:spMkLst>
              <pc:docMk/>
              <pc:sldMasterMk cId="211347728" sldId="2147483648"/>
              <pc:sldLayoutMk cId="4157109175" sldId="2147483666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4:56.697" v="96" actId="14100"/>
            <ac:picMkLst>
              <pc:docMk/>
              <pc:sldMasterMk cId="211347728" sldId="2147483648"/>
              <pc:sldLayoutMk cId="4157109175" sldId="2147483666"/>
              <ac:picMk id="8" creationId="{AB9075FD-8174-4CF4-A3D0-A5608E107783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4:32.668" v="95" actId="1076"/>
          <pc:sldLayoutMkLst>
            <pc:docMk/>
            <pc:sldMasterMk cId="211347728" sldId="2147483648"/>
            <pc:sldLayoutMk cId="3720466812" sldId="2147483667"/>
          </pc:sldLayoutMkLst>
          <pc:spChg chg="mod">
            <ac:chgData name="Lars Küster" userId="d9fb1e3b-9ea5-472c-ad4f-c7b199f87a48" providerId="ADAL" clId="{9C09EBF8-D801-419F-BAF8-F74F372F00C3}" dt="2018-08-02T21:24:32.668" v="95" actId="1076"/>
            <ac:spMkLst>
              <pc:docMk/>
              <pc:sldMasterMk cId="211347728" sldId="2147483648"/>
              <pc:sldLayoutMk cId="3720466812" sldId="2147483667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4:21.289" v="93" actId="14100"/>
            <ac:picMkLst>
              <pc:docMk/>
              <pc:sldMasterMk cId="211347728" sldId="2147483648"/>
              <pc:sldLayoutMk cId="3720466812" sldId="2147483667"/>
              <ac:picMk id="8" creationId="{3BCB2CDE-D643-4A33-8203-7F8A92587930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3:02.591" v="51" actId="1076"/>
          <pc:sldLayoutMkLst>
            <pc:docMk/>
            <pc:sldMasterMk cId="211347728" sldId="2147483648"/>
            <pc:sldLayoutMk cId="3034582230" sldId="2147483668"/>
          </pc:sldLayoutMkLst>
          <pc:spChg chg="mod">
            <ac:chgData name="Lars Küster" userId="d9fb1e3b-9ea5-472c-ad4f-c7b199f87a48" providerId="ADAL" clId="{9C09EBF8-D801-419F-BAF8-F74F372F00C3}" dt="2018-08-02T20:53:02.591" v="51" actId="1076"/>
            <ac:spMkLst>
              <pc:docMk/>
              <pc:sldMasterMk cId="211347728" sldId="2147483648"/>
              <pc:sldLayoutMk cId="3034582230" sldId="2147483668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19:47:47.851" v="1" actId="167"/>
            <ac:picMkLst>
              <pc:docMk/>
              <pc:sldMasterMk cId="211347728" sldId="2147483648"/>
              <pc:sldLayoutMk cId="3034582230" sldId="2147483668"/>
              <ac:picMk id="3" creationId="{462AD580-00DE-4AA7-884F-48E907175C65}"/>
            </ac:picMkLst>
          </pc:picChg>
          <pc:picChg chg="mod ord">
            <ac:chgData name="Lars Küster" userId="d9fb1e3b-9ea5-472c-ad4f-c7b199f87a48" providerId="ADAL" clId="{9C09EBF8-D801-419F-BAF8-F74F372F00C3}" dt="2018-08-02T19:48:01.039" v="4" actId="167"/>
            <ac:picMkLst>
              <pc:docMk/>
              <pc:sldMasterMk cId="211347728" sldId="2147483648"/>
              <pc:sldLayoutMk cId="3034582230" sldId="2147483668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20:53.447" v="38" actId="1076"/>
          <pc:sldLayoutMkLst>
            <pc:docMk/>
            <pc:sldMasterMk cId="211347728" sldId="2147483648"/>
            <pc:sldLayoutMk cId="1204862803" sldId="2147483669"/>
          </pc:sldLayoutMkLst>
          <pc:spChg chg="mod">
            <ac:chgData name="Lars Küster" userId="d9fb1e3b-9ea5-472c-ad4f-c7b199f87a48" providerId="ADAL" clId="{9C09EBF8-D801-419F-BAF8-F74F372F00C3}" dt="2018-08-02T20:20:53.447" v="38" actId="1076"/>
            <ac:spMkLst>
              <pc:docMk/>
              <pc:sldMasterMk cId="211347728" sldId="2147483648"/>
              <pc:sldLayoutMk cId="1204862803" sldId="2147483669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20:36.284" v="34" actId="167"/>
            <ac:picMkLst>
              <pc:docMk/>
              <pc:sldMasterMk cId="211347728" sldId="2147483648"/>
              <pc:sldLayoutMk cId="1204862803" sldId="2147483669"/>
              <ac:picMk id="7" creationId="{452F2148-5956-487E-9714-A5505D9BC3F9}"/>
            </ac:picMkLst>
          </pc:picChg>
          <pc:picChg chg="mod ord">
            <ac:chgData name="Lars Küster" userId="d9fb1e3b-9ea5-472c-ad4f-c7b199f87a48" providerId="ADAL" clId="{9C09EBF8-D801-419F-BAF8-F74F372F00C3}" dt="2018-08-02T20:20:44.841" v="37" actId="167"/>
            <ac:picMkLst>
              <pc:docMk/>
              <pc:sldMasterMk cId="211347728" sldId="2147483648"/>
              <pc:sldLayoutMk cId="1204862803" sldId="2147483669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19:53:59.025" v="32" actId="1076"/>
          <pc:sldLayoutMkLst>
            <pc:docMk/>
            <pc:sldMasterMk cId="211347728" sldId="2147483648"/>
            <pc:sldLayoutMk cId="1046973283" sldId="2147483670"/>
          </pc:sldLayoutMkLst>
          <pc:spChg chg="mod">
            <ac:chgData name="Lars Küster" userId="d9fb1e3b-9ea5-472c-ad4f-c7b199f87a48" providerId="ADAL" clId="{9C09EBF8-D801-419F-BAF8-F74F372F00C3}" dt="2018-08-02T19:53:59.025" v="32" actId="1076"/>
            <ac:spMkLst>
              <pc:docMk/>
              <pc:sldMasterMk cId="211347728" sldId="2147483648"/>
              <pc:sldLayoutMk cId="1046973283" sldId="2147483670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19:50:34.442" v="17" actId="167"/>
            <ac:picMkLst>
              <pc:docMk/>
              <pc:sldMasterMk cId="211347728" sldId="2147483648"/>
              <pc:sldLayoutMk cId="1046973283" sldId="2147483670"/>
              <ac:picMk id="3" creationId="{9AACE7A7-ADFA-4B27-A46F-524783C88089}"/>
            </ac:picMkLst>
          </pc:picChg>
          <pc:picChg chg="mod ord">
            <ac:chgData name="Lars Küster" userId="d9fb1e3b-9ea5-472c-ad4f-c7b199f87a48" providerId="ADAL" clId="{9C09EBF8-D801-419F-BAF8-F74F372F00C3}" dt="2018-08-02T19:50:42.474" v="20" actId="167"/>
            <ac:picMkLst>
              <pc:docMk/>
              <pc:sldMasterMk cId="211347728" sldId="2147483648"/>
              <pc:sldLayoutMk cId="1046973283" sldId="2147483670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32:46.924" v="44" actId="1076"/>
          <pc:sldLayoutMkLst>
            <pc:docMk/>
            <pc:sldMasterMk cId="211347728" sldId="2147483648"/>
            <pc:sldLayoutMk cId="4205197761" sldId="2147483671"/>
          </pc:sldLayoutMkLst>
          <pc:spChg chg="mod">
            <ac:chgData name="Lars Küster" userId="d9fb1e3b-9ea5-472c-ad4f-c7b199f87a48" providerId="ADAL" clId="{9C09EBF8-D801-419F-BAF8-F74F372F00C3}" dt="2018-08-02T20:32:46.924" v="44" actId="1076"/>
            <ac:spMkLst>
              <pc:docMk/>
              <pc:sldMasterMk cId="211347728" sldId="2147483648"/>
              <pc:sldLayoutMk cId="4205197761" sldId="2147483671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32:25.937" v="40" actId="167"/>
            <ac:picMkLst>
              <pc:docMk/>
              <pc:sldMasterMk cId="211347728" sldId="2147483648"/>
              <pc:sldLayoutMk cId="4205197761" sldId="2147483671"/>
              <ac:picMk id="7" creationId="{E6BB59F8-1846-4345-B32C-6B90C7F14B2B}"/>
            </ac:picMkLst>
          </pc:picChg>
          <pc:picChg chg="mod ord">
            <ac:chgData name="Lars Küster" userId="d9fb1e3b-9ea5-472c-ad4f-c7b199f87a48" providerId="ADAL" clId="{9C09EBF8-D801-419F-BAF8-F74F372F00C3}" dt="2018-08-02T20:32:37.340" v="43" actId="167"/>
            <ac:picMkLst>
              <pc:docMk/>
              <pc:sldMasterMk cId="211347728" sldId="2147483648"/>
              <pc:sldLayoutMk cId="4205197761" sldId="2147483671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2:10.702" v="50" actId="1076"/>
          <pc:sldLayoutMkLst>
            <pc:docMk/>
            <pc:sldMasterMk cId="211347728" sldId="2147483648"/>
            <pc:sldLayoutMk cId="758344542" sldId="2147483673"/>
          </pc:sldLayoutMkLst>
          <pc:spChg chg="mod">
            <ac:chgData name="Lars Küster" userId="d9fb1e3b-9ea5-472c-ad4f-c7b199f87a48" providerId="ADAL" clId="{9C09EBF8-D801-419F-BAF8-F74F372F00C3}" dt="2018-08-02T20:52:10.702" v="50" actId="1076"/>
            <ac:spMkLst>
              <pc:docMk/>
              <pc:sldMasterMk cId="211347728" sldId="2147483648"/>
              <pc:sldLayoutMk cId="758344542" sldId="2147483673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51:48.692" v="46" actId="167"/>
            <ac:picMkLst>
              <pc:docMk/>
              <pc:sldMasterMk cId="211347728" sldId="2147483648"/>
              <pc:sldLayoutMk cId="758344542" sldId="2147483673"/>
              <ac:picMk id="3" creationId="{5E5638B5-5E29-41AC-A943-B576BC33376A}"/>
            </ac:picMkLst>
          </pc:picChg>
          <pc:picChg chg="mod ord">
            <ac:chgData name="Lars Küster" userId="d9fb1e3b-9ea5-472c-ad4f-c7b199f87a48" providerId="ADAL" clId="{9C09EBF8-D801-419F-BAF8-F74F372F00C3}" dt="2018-08-02T20:51:59.852" v="49" actId="167"/>
            <ac:picMkLst>
              <pc:docMk/>
              <pc:sldMasterMk cId="211347728" sldId="2147483648"/>
              <pc:sldLayoutMk cId="758344542" sldId="2147483673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3:57.284" v="57" actId="1076"/>
          <pc:sldLayoutMkLst>
            <pc:docMk/>
            <pc:sldMasterMk cId="211347728" sldId="2147483648"/>
            <pc:sldLayoutMk cId="1848267986" sldId="2147483674"/>
          </pc:sldLayoutMkLst>
          <pc:spChg chg="mod">
            <ac:chgData name="Lars Küster" userId="d9fb1e3b-9ea5-472c-ad4f-c7b199f87a48" providerId="ADAL" clId="{9C09EBF8-D801-419F-BAF8-F74F372F00C3}" dt="2018-08-02T20:53:57.284" v="57" actId="1076"/>
            <ac:spMkLst>
              <pc:docMk/>
              <pc:sldMasterMk cId="211347728" sldId="2147483648"/>
              <pc:sldLayoutMk cId="1848267986" sldId="2147483674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53:36.327" v="53" actId="167"/>
            <ac:picMkLst>
              <pc:docMk/>
              <pc:sldMasterMk cId="211347728" sldId="2147483648"/>
              <pc:sldLayoutMk cId="1848267986" sldId="2147483674"/>
              <ac:picMk id="7" creationId="{F25BFD5E-F51A-4106-8C95-B1010823DA2F}"/>
            </ac:picMkLst>
          </pc:picChg>
          <pc:picChg chg="mod ord">
            <ac:chgData name="Lars Küster" userId="d9fb1e3b-9ea5-472c-ad4f-c7b199f87a48" providerId="ADAL" clId="{9C09EBF8-D801-419F-BAF8-F74F372F00C3}" dt="2018-08-02T20:53:46.244" v="56" actId="167"/>
            <ac:picMkLst>
              <pc:docMk/>
              <pc:sldMasterMk cId="211347728" sldId="2147483648"/>
              <pc:sldLayoutMk cId="1848267986" sldId="2147483674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5:33.781" v="65" actId="1076"/>
          <pc:sldLayoutMkLst>
            <pc:docMk/>
            <pc:sldMasterMk cId="211347728" sldId="2147483648"/>
            <pc:sldLayoutMk cId="740231832" sldId="2147483675"/>
          </pc:sldLayoutMkLst>
          <pc:spChg chg="mod">
            <ac:chgData name="Lars Küster" userId="d9fb1e3b-9ea5-472c-ad4f-c7b199f87a48" providerId="ADAL" clId="{9C09EBF8-D801-419F-BAF8-F74F372F00C3}" dt="2018-08-02T20:55:33.781" v="65" actId="1076"/>
            <ac:spMkLst>
              <pc:docMk/>
              <pc:sldMasterMk cId="211347728" sldId="2147483648"/>
              <pc:sldLayoutMk cId="740231832" sldId="2147483675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0:55:24.920" v="64" actId="14100"/>
            <ac:picMkLst>
              <pc:docMk/>
              <pc:sldMasterMk cId="211347728" sldId="2147483648"/>
              <pc:sldLayoutMk cId="740231832" sldId="2147483675"/>
              <ac:picMk id="3" creationId="{4FB22212-4958-4824-A1DF-DFEFFEFACB7A}"/>
            </ac:picMkLst>
          </pc:picChg>
          <pc:picChg chg="mod">
            <ac:chgData name="Lars Küster" userId="d9fb1e3b-9ea5-472c-ad4f-c7b199f87a48" providerId="ADAL" clId="{9C09EBF8-D801-419F-BAF8-F74F372F00C3}" dt="2018-08-02T20:55:18.269" v="63" actId="14100"/>
            <ac:picMkLst>
              <pc:docMk/>
              <pc:sldMasterMk cId="211347728" sldId="2147483648"/>
              <pc:sldLayoutMk cId="740231832" sldId="2147483675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4:56.969" v="61" actId="1076"/>
          <pc:sldLayoutMkLst>
            <pc:docMk/>
            <pc:sldMasterMk cId="211347728" sldId="2147483648"/>
            <pc:sldLayoutMk cId="3547135649" sldId="2147483676"/>
          </pc:sldLayoutMkLst>
          <pc:spChg chg="mod">
            <ac:chgData name="Lars Küster" userId="d9fb1e3b-9ea5-472c-ad4f-c7b199f87a48" providerId="ADAL" clId="{9C09EBF8-D801-419F-BAF8-F74F372F00C3}" dt="2018-08-02T20:54:56.969" v="61" actId="1076"/>
            <ac:spMkLst>
              <pc:docMk/>
              <pc:sldMasterMk cId="211347728" sldId="2147483648"/>
              <pc:sldLayoutMk cId="3547135649" sldId="2147483676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0:54:47.316" v="60" actId="14100"/>
            <ac:picMkLst>
              <pc:docMk/>
              <pc:sldMasterMk cId="211347728" sldId="2147483648"/>
              <pc:sldLayoutMk cId="3547135649" sldId="2147483676"/>
              <ac:picMk id="7" creationId="{3A3DB091-6CF9-400D-AFB6-00E490C128EA}"/>
            </ac:picMkLst>
          </pc:picChg>
          <pc:picChg chg="mod">
            <ac:chgData name="Lars Küster" userId="d9fb1e3b-9ea5-472c-ad4f-c7b199f87a48" providerId="ADAL" clId="{9C09EBF8-D801-419F-BAF8-F74F372F00C3}" dt="2018-08-02T20:54:40.437" v="59" actId="14100"/>
            <ac:picMkLst>
              <pc:docMk/>
              <pc:sldMasterMk cId="211347728" sldId="2147483648"/>
              <pc:sldLayoutMk cId="3547135649" sldId="2147483676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0:47.899" v="69" actId="1076"/>
          <pc:sldLayoutMkLst>
            <pc:docMk/>
            <pc:sldMasterMk cId="211347728" sldId="2147483648"/>
            <pc:sldLayoutMk cId="3387924775" sldId="2147483677"/>
          </pc:sldLayoutMkLst>
          <pc:spChg chg="mod">
            <ac:chgData name="Lars Küster" userId="d9fb1e3b-9ea5-472c-ad4f-c7b199f87a48" providerId="ADAL" clId="{9C09EBF8-D801-419F-BAF8-F74F372F00C3}" dt="2018-08-02T21:20:47.899" v="69" actId="1076"/>
            <ac:spMkLst>
              <pc:docMk/>
              <pc:sldMasterMk cId="211347728" sldId="2147483648"/>
              <pc:sldLayoutMk cId="3387924775" sldId="2147483677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0:35.012" v="68" actId="14100"/>
            <ac:picMkLst>
              <pc:docMk/>
              <pc:sldMasterMk cId="211347728" sldId="2147483648"/>
              <pc:sldLayoutMk cId="3387924775" sldId="2147483677"/>
              <ac:picMk id="3" creationId="{C0371E11-8E04-4D25-9BA2-B6D8B013D01D}"/>
            </ac:picMkLst>
          </pc:picChg>
          <pc:picChg chg="mod">
            <ac:chgData name="Lars Küster" userId="d9fb1e3b-9ea5-472c-ad4f-c7b199f87a48" providerId="ADAL" clId="{9C09EBF8-D801-419F-BAF8-F74F372F00C3}" dt="2018-08-02T21:20:28.177" v="67" actId="14100"/>
            <ac:picMkLst>
              <pc:docMk/>
              <pc:sldMasterMk cId="211347728" sldId="2147483648"/>
              <pc:sldLayoutMk cId="3387924775" sldId="2147483677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2:01.778" v="77" actId="1076"/>
          <pc:sldLayoutMkLst>
            <pc:docMk/>
            <pc:sldMasterMk cId="211347728" sldId="2147483648"/>
            <pc:sldLayoutMk cId="4278867372" sldId="2147483678"/>
          </pc:sldLayoutMkLst>
          <pc:spChg chg="mod">
            <ac:chgData name="Lars Küster" userId="d9fb1e3b-9ea5-472c-ad4f-c7b199f87a48" providerId="ADAL" clId="{9C09EBF8-D801-419F-BAF8-F74F372F00C3}" dt="2018-08-02T21:22:01.778" v="77" actId="1076"/>
            <ac:spMkLst>
              <pc:docMk/>
              <pc:sldMasterMk cId="211347728" sldId="2147483648"/>
              <pc:sldLayoutMk cId="4278867372" sldId="2147483678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1:50.213" v="76" actId="14100"/>
            <ac:picMkLst>
              <pc:docMk/>
              <pc:sldMasterMk cId="211347728" sldId="2147483648"/>
              <pc:sldLayoutMk cId="4278867372" sldId="2147483678"/>
              <ac:picMk id="7" creationId="{70A3C598-4DC2-4313-8CC7-38B387805C99}"/>
            </ac:picMkLst>
          </pc:picChg>
          <pc:picChg chg="mod">
            <ac:chgData name="Lars Küster" userId="d9fb1e3b-9ea5-472c-ad4f-c7b199f87a48" providerId="ADAL" clId="{9C09EBF8-D801-419F-BAF8-F74F372F00C3}" dt="2018-08-02T21:21:44.472" v="75" actId="14100"/>
            <ac:picMkLst>
              <pc:docMk/>
              <pc:sldMasterMk cId="211347728" sldId="2147483648"/>
              <pc:sldLayoutMk cId="4278867372" sldId="2147483678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1:25.364" v="73" actId="1076"/>
          <pc:sldLayoutMkLst>
            <pc:docMk/>
            <pc:sldMasterMk cId="211347728" sldId="2147483648"/>
            <pc:sldLayoutMk cId="2042662516" sldId="2147483679"/>
          </pc:sldLayoutMkLst>
          <pc:spChg chg="mod">
            <ac:chgData name="Lars Küster" userId="d9fb1e3b-9ea5-472c-ad4f-c7b199f87a48" providerId="ADAL" clId="{9C09EBF8-D801-419F-BAF8-F74F372F00C3}" dt="2018-08-02T21:21:25.364" v="73" actId="1076"/>
            <ac:spMkLst>
              <pc:docMk/>
              <pc:sldMasterMk cId="211347728" sldId="2147483648"/>
              <pc:sldLayoutMk cId="2042662516" sldId="2147483679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1:13.228" v="72" actId="14100"/>
            <ac:picMkLst>
              <pc:docMk/>
              <pc:sldMasterMk cId="211347728" sldId="2147483648"/>
              <pc:sldLayoutMk cId="2042662516" sldId="2147483679"/>
              <ac:picMk id="3" creationId="{F9D0E450-B3A8-447E-B31C-620492DB0459}"/>
            </ac:picMkLst>
          </pc:picChg>
          <pc:picChg chg="mod">
            <ac:chgData name="Lars Küster" userId="d9fb1e3b-9ea5-472c-ad4f-c7b199f87a48" providerId="ADAL" clId="{9C09EBF8-D801-419F-BAF8-F74F372F00C3}" dt="2018-08-02T21:21:07.116" v="71" actId="14100"/>
            <ac:picMkLst>
              <pc:docMk/>
              <pc:sldMasterMk cId="211347728" sldId="2147483648"/>
              <pc:sldLayoutMk cId="2042662516" sldId="2147483679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2:46.373" v="81" actId="1076"/>
          <pc:sldLayoutMkLst>
            <pc:docMk/>
            <pc:sldMasterMk cId="211347728" sldId="2147483648"/>
            <pc:sldLayoutMk cId="918112294" sldId="2147483680"/>
          </pc:sldLayoutMkLst>
          <pc:spChg chg="mod">
            <ac:chgData name="Lars Küster" userId="d9fb1e3b-9ea5-472c-ad4f-c7b199f87a48" providerId="ADAL" clId="{9C09EBF8-D801-419F-BAF8-F74F372F00C3}" dt="2018-08-02T21:22:46.373" v="81" actId="1076"/>
            <ac:spMkLst>
              <pc:docMk/>
              <pc:sldMasterMk cId="211347728" sldId="2147483648"/>
              <pc:sldLayoutMk cId="918112294" sldId="2147483680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2:30.758" v="80" actId="14100"/>
            <ac:picMkLst>
              <pc:docMk/>
              <pc:sldMasterMk cId="211347728" sldId="2147483648"/>
              <pc:sldLayoutMk cId="918112294" sldId="2147483680"/>
              <ac:picMk id="7" creationId="{A21A1477-7105-42A7-B65B-DE45829C2544}"/>
            </ac:picMkLst>
          </pc:picChg>
          <pc:picChg chg="mod">
            <ac:chgData name="Lars Küster" userId="d9fb1e3b-9ea5-472c-ad4f-c7b199f87a48" providerId="ADAL" clId="{9C09EBF8-D801-419F-BAF8-F74F372F00C3}" dt="2018-08-02T21:22:23.924" v="79" actId="14100"/>
            <ac:picMkLst>
              <pc:docMk/>
              <pc:sldMasterMk cId="211347728" sldId="2147483648"/>
              <pc:sldLayoutMk cId="918112294" sldId="2147483680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9:55.050" v="111" actId="14100"/>
          <pc:sldLayoutMkLst>
            <pc:docMk/>
            <pc:sldMasterMk cId="211347728" sldId="2147483648"/>
            <pc:sldLayoutMk cId="4121987089" sldId="2147483681"/>
          </pc:sldLayoutMkLst>
          <pc:spChg chg="mod">
            <ac:chgData name="Lars Küster" userId="d9fb1e3b-9ea5-472c-ad4f-c7b199f87a48" providerId="ADAL" clId="{9C09EBF8-D801-419F-BAF8-F74F372F00C3}" dt="2018-08-02T21:29:55.050" v="111" actId="14100"/>
            <ac:spMkLst>
              <pc:docMk/>
              <pc:sldMasterMk cId="211347728" sldId="2147483648"/>
              <pc:sldLayoutMk cId="4121987089" sldId="2147483681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29:41.762" v="110" actId="14100"/>
            <ac:picMkLst>
              <pc:docMk/>
              <pc:sldMasterMk cId="211347728" sldId="2147483648"/>
              <pc:sldLayoutMk cId="4121987089" sldId="2147483681"/>
              <ac:picMk id="9" creationId="{22852BE2-9C40-4414-9327-B2984A8E1B8F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1:17.130" v="124" actId="14100"/>
          <pc:sldLayoutMkLst>
            <pc:docMk/>
            <pc:sldMasterMk cId="211347728" sldId="2147483648"/>
            <pc:sldLayoutMk cId="2885469336" sldId="2147483682"/>
          </pc:sldLayoutMkLst>
          <pc:spChg chg="mod">
            <ac:chgData name="Lars Küster" userId="d9fb1e3b-9ea5-472c-ad4f-c7b199f87a48" providerId="ADAL" clId="{9C09EBF8-D801-419F-BAF8-F74F372F00C3}" dt="2018-08-02T21:31:11.031" v="123" actId="14100"/>
            <ac:spMkLst>
              <pc:docMk/>
              <pc:sldMasterMk cId="211347728" sldId="2147483648"/>
              <pc:sldLayoutMk cId="2885469336" sldId="2147483682"/>
              <ac:spMk id="2" creationId="{778F9D4A-AB4D-445B-A618-BBCBE172EDE3}"/>
            </ac:spMkLst>
          </pc:spChg>
          <pc:spChg chg="mod">
            <ac:chgData name="Lars Küster" userId="d9fb1e3b-9ea5-472c-ad4f-c7b199f87a48" providerId="ADAL" clId="{9C09EBF8-D801-419F-BAF8-F74F372F00C3}" dt="2018-08-02T21:31:17.130" v="124" actId="14100"/>
            <ac:spMkLst>
              <pc:docMk/>
              <pc:sldMasterMk cId="211347728" sldId="2147483648"/>
              <pc:sldLayoutMk cId="2885469336" sldId="2147483682"/>
              <ac:spMk id="11" creationId="{AB10178E-7E25-41C9-A265-0CB049A54B50}"/>
            </ac:spMkLst>
          </pc:spChg>
          <pc:picChg chg="mod">
            <ac:chgData name="Lars Küster" userId="d9fb1e3b-9ea5-472c-ad4f-c7b199f87a48" providerId="ADAL" clId="{9C09EBF8-D801-419F-BAF8-F74F372F00C3}" dt="2018-08-02T21:31:06.468" v="122" actId="14100"/>
            <ac:picMkLst>
              <pc:docMk/>
              <pc:sldMasterMk cId="211347728" sldId="2147483648"/>
              <pc:sldLayoutMk cId="2885469336" sldId="2147483682"/>
              <ac:picMk id="5" creationId="{641FC420-C128-4975-923D-681725D5BC5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0:31.527" v="117" actId="14100"/>
          <pc:sldLayoutMkLst>
            <pc:docMk/>
            <pc:sldMasterMk cId="211347728" sldId="2147483648"/>
            <pc:sldLayoutMk cId="2501415930" sldId="2147483712"/>
          </pc:sldLayoutMkLst>
          <pc:spChg chg="mod">
            <ac:chgData name="Lars Küster" userId="d9fb1e3b-9ea5-472c-ad4f-c7b199f87a48" providerId="ADAL" clId="{9C09EBF8-D801-419F-BAF8-F74F372F00C3}" dt="2018-08-02T21:30:31.527" v="117" actId="14100"/>
            <ac:spMkLst>
              <pc:docMk/>
              <pc:sldMasterMk cId="211347728" sldId="2147483648"/>
              <pc:sldLayoutMk cId="2501415930" sldId="2147483712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30:26.108" v="116" actId="14100"/>
            <ac:picMkLst>
              <pc:docMk/>
              <pc:sldMasterMk cId="211347728" sldId="2147483648"/>
              <pc:sldLayoutMk cId="2501415930" sldId="2147483712"/>
              <ac:picMk id="5" creationId="{F8435D27-0150-4E8E-B54E-E701C323548D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0:53.200" v="120" actId="14100"/>
          <pc:sldLayoutMkLst>
            <pc:docMk/>
            <pc:sldMasterMk cId="211347728" sldId="2147483648"/>
            <pc:sldLayoutMk cId="4196575527" sldId="2147483714"/>
          </pc:sldLayoutMkLst>
          <pc:spChg chg="mod">
            <ac:chgData name="Lars Küster" userId="d9fb1e3b-9ea5-472c-ad4f-c7b199f87a48" providerId="ADAL" clId="{9C09EBF8-D801-419F-BAF8-F74F372F00C3}" dt="2018-08-02T21:30:53.200" v="120" actId="14100"/>
            <ac:spMkLst>
              <pc:docMk/>
              <pc:sldMasterMk cId="211347728" sldId="2147483648"/>
              <pc:sldLayoutMk cId="4196575527" sldId="2147483714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30:48.119" v="119" actId="14100"/>
            <ac:picMkLst>
              <pc:docMk/>
              <pc:sldMasterMk cId="211347728" sldId="2147483648"/>
              <pc:sldLayoutMk cId="4196575527" sldId="2147483714"/>
              <ac:picMk id="5" creationId="{F8435D27-0150-4E8E-B54E-E701C323548D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0:16.250" v="114" actId="14100"/>
          <pc:sldLayoutMkLst>
            <pc:docMk/>
            <pc:sldMasterMk cId="211347728" sldId="2147483648"/>
            <pc:sldLayoutMk cId="4130117868" sldId="2147483715"/>
          </pc:sldLayoutMkLst>
          <pc:spChg chg="mod">
            <ac:chgData name="Lars Küster" userId="d9fb1e3b-9ea5-472c-ad4f-c7b199f87a48" providerId="ADAL" clId="{9C09EBF8-D801-419F-BAF8-F74F372F00C3}" dt="2018-08-02T21:30:16.250" v="114" actId="14100"/>
            <ac:spMkLst>
              <pc:docMk/>
              <pc:sldMasterMk cId="211347728" sldId="2147483648"/>
              <pc:sldLayoutMk cId="4130117868" sldId="2147483715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30:05.970" v="113" actId="14100"/>
            <ac:picMkLst>
              <pc:docMk/>
              <pc:sldMasterMk cId="211347728" sldId="2147483648"/>
              <pc:sldLayoutMk cId="4130117868" sldId="2147483715"/>
              <ac:picMk id="9" creationId="{22852BE2-9C40-4414-9327-B2984A8E1B8F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2:10.835" v="128" actId="14100"/>
          <pc:sldLayoutMkLst>
            <pc:docMk/>
            <pc:sldMasterMk cId="211347728" sldId="2147483648"/>
            <pc:sldLayoutMk cId="3447593841" sldId="2147483716"/>
          </pc:sldLayoutMkLst>
          <pc:spChg chg="mod">
            <ac:chgData name="Lars Küster" userId="d9fb1e3b-9ea5-472c-ad4f-c7b199f87a48" providerId="ADAL" clId="{9C09EBF8-D801-419F-BAF8-F74F372F00C3}" dt="2018-08-02T21:32:04.901" v="127" actId="14100"/>
            <ac:spMkLst>
              <pc:docMk/>
              <pc:sldMasterMk cId="211347728" sldId="2147483648"/>
              <pc:sldLayoutMk cId="3447593841" sldId="2147483716"/>
              <ac:spMk id="2" creationId="{778F9D4A-AB4D-445B-A618-BBCBE172EDE3}"/>
            </ac:spMkLst>
          </pc:spChg>
          <pc:spChg chg="mod">
            <ac:chgData name="Lars Küster" userId="d9fb1e3b-9ea5-472c-ad4f-c7b199f87a48" providerId="ADAL" clId="{9C09EBF8-D801-419F-BAF8-F74F372F00C3}" dt="2018-08-02T21:32:10.835" v="128" actId="14100"/>
            <ac:spMkLst>
              <pc:docMk/>
              <pc:sldMasterMk cId="211347728" sldId="2147483648"/>
              <pc:sldLayoutMk cId="3447593841" sldId="2147483716"/>
              <ac:spMk id="11" creationId="{AB10178E-7E25-41C9-A265-0CB049A54B50}"/>
            </ac:spMkLst>
          </pc:spChg>
          <pc:picChg chg="mod">
            <ac:chgData name="Lars Küster" userId="d9fb1e3b-9ea5-472c-ad4f-c7b199f87a48" providerId="ADAL" clId="{9C09EBF8-D801-419F-BAF8-F74F372F00C3}" dt="2018-08-02T21:32:00.439" v="126" actId="14100"/>
            <ac:picMkLst>
              <pc:docMk/>
              <pc:sldMasterMk cId="211347728" sldId="2147483648"/>
              <pc:sldLayoutMk cId="3447593841" sldId="2147483716"/>
              <ac:picMk id="5" creationId="{641FC420-C128-4975-923D-681725D5BC57}"/>
            </ac:picMkLst>
          </pc:picChg>
        </pc:sldLayoutChg>
        <pc:sldLayoutChg chg="del">
          <pc:chgData name="Lars Küster" userId="d9fb1e3b-9ea5-472c-ad4f-c7b199f87a48" providerId="ADAL" clId="{9C09EBF8-D801-419F-BAF8-F74F372F00C3}" dt="2018-08-02T21:32:50.623" v="129" actId="2696"/>
          <pc:sldLayoutMkLst>
            <pc:docMk/>
            <pc:sldMasterMk cId="211347728" sldId="2147483648"/>
            <pc:sldLayoutMk cId="270280479" sldId="2147483729"/>
          </pc:sldLayoutMkLst>
        </pc:sldLayoutChg>
        <pc:sldLayoutChg chg="del">
          <pc:chgData name="Lars Küster" userId="d9fb1e3b-9ea5-472c-ad4f-c7b199f87a48" providerId="ADAL" clId="{9C09EBF8-D801-419F-BAF8-F74F372F00C3}" dt="2018-08-02T21:32:50.650" v="130" actId="2696"/>
          <pc:sldLayoutMkLst>
            <pc:docMk/>
            <pc:sldMasterMk cId="211347728" sldId="2147483648"/>
            <pc:sldLayoutMk cId="889550275" sldId="2147483730"/>
          </pc:sldLayoutMkLst>
        </pc:sldLayoutChg>
        <pc:sldLayoutChg chg="del">
          <pc:chgData name="Lars Küster" userId="d9fb1e3b-9ea5-472c-ad4f-c7b199f87a48" providerId="ADAL" clId="{9C09EBF8-D801-419F-BAF8-F74F372F00C3}" dt="2018-08-02T21:32:50.672" v="131" actId="2696"/>
          <pc:sldLayoutMkLst>
            <pc:docMk/>
            <pc:sldMasterMk cId="211347728" sldId="2147483648"/>
            <pc:sldLayoutMk cId="3437625195" sldId="2147483731"/>
          </pc:sldLayoutMkLst>
        </pc:sldLayoutChg>
        <pc:sldLayoutChg chg="del">
          <pc:chgData name="Lars Küster" userId="d9fb1e3b-9ea5-472c-ad4f-c7b199f87a48" providerId="ADAL" clId="{9C09EBF8-D801-419F-BAF8-F74F372F00C3}" dt="2018-08-02T21:32:50.706" v="132" actId="2696"/>
          <pc:sldLayoutMkLst>
            <pc:docMk/>
            <pc:sldMasterMk cId="211347728" sldId="2147483648"/>
            <pc:sldLayoutMk cId="1555208750" sldId="2147483732"/>
          </pc:sldLayoutMkLst>
        </pc:sldLayoutChg>
        <pc:sldLayoutChg chg="del">
          <pc:chgData name="Lars Küster" userId="d9fb1e3b-9ea5-472c-ad4f-c7b199f87a48" providerId="ADAL" clId="{9C09EBF8-D801-419F-BAF8-F74F372F00C3}" dt="2018-08-02T21:32:50.749" v="133" actId="2696"/>
          <pc:sldLayoutMkLst>
            <pc:docMk/>
            <pc:sldMasterMk cId="211347728" sldId="2147483648"/>
            <pc:sldLayoutMk cId="218616171" sldId="2147483733"/>
          </pc:sldLayoutMkLst>
        </pc:sldLayoutChg>
        <pc:sldLayoutChg chg="del">
          <pc:chgData name="Lars Küster" userId="d9fb1e3b-9ea5-472c-ad4f-c7b199f87a48" providerId="ADAL" clId="{9C09EBF8-D801-419F-BAF8-F74F372F00C3}" dt="2018-08-02T21:32:50.811" v="134" actId="2696"/>
          <pc:sldLayoutMkLst>
            <pc:docMk/>
            <pc:sldMasterMk cId="211347728" sldId="2147483648"/>
            <pc:sldLayoutMk cId="3264287129" sldId="2147483734"/>
          </pc:sldLayoutMkLst>
        </pc:sldLayoutChg>
        <pc:sldLayoutChg chg="del">
          <pc:chgData name="Lars Küster" userId="d9fb1e3b-9ea5-472c-ad4f-c7b199f87a48" providerId="ADAL" clId="{9C09EBF8-D801-419F-BAF8-F74F372F00C3}" dt="2018-08-02T21:32:50.879" v="135" actId="2696"/>
          <pc:sldLayoutMkLst>
            <pc:docMk/>
            <pc:sldMasterMk cId="211347728" sldId="2147483648"/>
            <pc:sldLayoutMk cId="3881074256" sldId="2147483735"/>
          </pc:sldLayoutMkLst>
        </pc:sldLayoutChg>
        <pc:sldLayoutChg chg="del">
          <pc:chgData name="Lars Küster" userId="d9fb1e3b-9ea5-472c-ad4f-c7b199f87a48" providerId="ADAL" clId="{9C09EBF8-D801-419F-BAF8-F74F372F00C3}" dt="2018-08-02T21:32:50.909" v="136" actId="2696"/>
          <pc:sldLayoutMkLst>
            <pc:docMk/>
            <pc:sldMasterMk cId="211347728" sldId="2147483648"/>
            <pc:sldLayoutMk cId="2886299871" sldId="2147483736"/>
          </pc:sldLayoutMkLst>
        </pc:sldLayoutChg>
        <pc:sldLayoutChg chg="del">
          <pc:chgData name="Lars Küster" userId="d9fb1e3b-9ea5-472c-ad4f-c7b199f87a48" providerId="ADAL" clId="{9C09EBF8-D801-419F-BAF8-F74F372F00C3}" dt="2018-08-02T21:32:50.942" v="137" actId="2696"/>
          <pc:sldLayoutMkLst>
            <pc:docMk/>
            <pc:sldMasterMk cId="211347728" sldId="2147483648"/>
            <pc:sldLayoutMk cId="1825170319" sldId="2147483737"/>
          </pc:sldLayoutMkLst>
        </pc:sldLayoutChg>
        <pc:sldLayoutChg chg="del">
          <pc:chgData name="Lars Küster" userId="d9fb1e3b-9ea5-472c-ad4f-c7b199f87a48" providerId="ADAL" clId="{9C09EBF8-D801-419F-BAF8-F74F372F00C3}" dt="2018-08-02T21:32:50.994" v="138" actId="2696"/>
          <pc:sldLayoutMkLst>
            <pc:docMk/>
            <pc:sldMasterMk cId="211347728" sldId="2147483648"/>
            <pc:sldLayoutMk cId="2942760990" sldId="2147483738"/>
          </pc:sldLayoutMkLst>
        </pc:sldLayoutChg>
        <pc:sldLayoutChg chg="del">
          <pc:chgData name="Lars Küster" userId="d9fb1e3b-9ea5-472c-ad4f-c7b199f87a48" providerId="ADAL" clId="{9C09EBF8-D801-419F-BAF8-F74F372F00C3}" dt="2018-08-02T21:32:51.031" v="139" actId="2696"/>
          <pc:sldLayoutMkLst>
            <pc:docMk/>
            <pc:sldMasterMk cId="211347728" sldId="2147483648"/>
            <pc:sldLayoutMk cId="3380557900" sldId="2147483739"/>
          </pc:sldLayoutMkLst>
        </pc:sldLayoutChg>
        <pc:sldLayoutChg chg="del">
          <pc:chgData name="Lars Küster" userId="d9fb1e3b-9ea5-472c-ad4f-c7b199f87a48" providerId="ADAL" clId="{9C09EBF8-D801-419F-BAF8-F74F372F00C3}" dt="2018-08-02T21:32:51.071" v="140" actId="2696"/>
          <pc:sldLayoutMkLst>
            <pc:docMk/>
            <pc:sldMasterMk cId="211347728" sldId="2147483648"/>
            <pc:sldLayoutMk cId="3587722767" sldId="2147483740"/>
          </pc:sldLayoutMkLst>
        </pc:sldLayoutChg>
        <pc:sldLayoutChg chg="del">
          <pc:chgData name="Lars Küster" userId="d9fb1e3b-9ea5-472c-ad4f-c7b199f87a48" providerId="ADAL" clId="{9C09EBF8-D801-419F-BAF8-F74F372F00C3}" dt="2018-08-02T21:32:51.139" v="141" actId="2696"/>
          <pc:sldLayoutMkLst>
            <pc:docMk/>
            <pc:sldMasterMk cId="211347728" sldId="2147483648"/>
            <pc:sldLayoutMk cId="1540129681" sldId="2147483741"/>
          </pc:sldLayoutMkLst>
        </pc:sldLayoutChg>
      </pc:sldMaster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eg>
</file>

<file path=ppt/media/image17.jpe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gif>
</file>

<file path=ppt/media/image5.gif>
</file>

<file path=ppt/media/image6.png>
</file>

<file path=ppt/media/image7.svg>
</file>

<file path=ppt/media/image8.png>
</file>

<file path=ppt/media/image9.sv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01AE6-A548-4B53-B7AF-2C216BF6FDEC}" type="datetimeFigureOut">
              <a:rPr lang="de-AT" smtClean="0"/>
              <a:t>07.09.2020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AB911-885E-4668-8C6E-9562ABF6240B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425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1pPr>
    <a:lvl2pPr marL="335128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2pPr>
    <a:lvl3pPr marL="670255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3pPr>
    <a:lvl4pPr marL="1005383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4pPr>
    <a:lvl5pPr marL="1340510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5pPr>
    <a:lvl6pPr marL="1675638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6pPr>
    <a:lvl7pPr marL="2010766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7pPr>
    <a:lvl8pPr marL="2345893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8pPr>
    <a:lvl9pPr marL="2681021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7175" cy="514508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7175" cy="5145088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49" y="1144800"/>
            <a:ext cx="8496047" cy="397032"/>
          </a:xfrm>
        </p:spPr>
        <p:txBody>
          <a:bodyPr/>
          <a:lstStyle>
            <a:lvl1pPr>
              <a:defRPr lang="de-DE" sz="22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13741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72" userDrawn="1">
          <p15:clr>
            <a:srgbClr val="FBAE40"/>
          </p15:clr>
        </p15:guide>
        <p15:guide id="2" pos="2881" userDrawn="1">
          <p15:clr>
            <a:srgbClr val="FBAE40"/>
          </p15:clr>
        </p15:guide>
        <p15:guide id="3" pos="5569" userDrawn="1">
          <p15:clr>
            <a:srgbClr val="FBAE40"/>
          </p15:clr>
        </p15:guide>
        <p15:guide id="4" orient="horz" pos="1620" userDrawn="1">
          <p15:clr>
            <a:srgbClr val="FBAE40"/>
          </p15:clr>
        </p15:guide>
        <p15:guide id="7" orient="horz" pos="600" userDrawn="1">
          <p15:clr>
            <a:srgbClr val="FBAE40"/>
          </p15:clr>
        </p15:guide>
        <p15:guide id="8" orient="horz" pos="1054" userDrawn="1">
          <p15:clr>
            <a:srgbClr val="FBAE40"/>
          </p15:clr>
        </p15:guide>
        <p15:guide id="9" orient="horz" pos="82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- Engine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" name="Grafik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6BB59F8-1846-4345-B32C-6B90C7F14B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49" y="1144800"/>
            <a:ext cx="8496047" cy="397032"/>
          </a:xfrm>
        </p:spPr>
        <p:txBody>
          <a:bodyPr/>
          <a:lstStyle>
            <a:lvl1pPr>
              <a:defRPr lang="de-DE" sz="22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0519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1" userDrawn="1">
          <p15:clr>
            <a:srgbClr val="FBAE40"/>
          </p15:clr>
        </p15:guide>
        <p15:guide id="2" pos="2881" userDrawn="1">
          <p15:clr>
            <a:srgbClr val="FBAE40"/>
          </p15:clr>
        </p15:guide>
        <p15:guide id="3" pos="556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FH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1144800"/>
            <a:ext cx="8517869" cy="397032"/>
          </a:xfrm>
        </p:spPr>
        <p:txBody>
          <a:bodyPr/>
          <a:lstStyle>
            <a:lvl1pPr>
              <a:defRPr lang="de-DE" sz="22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000" y="1692000"/>
            <a:ext cx="7617868" cy="301017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4E2E1A-8DC9-42DC-963F-859DB6D66120}"/>
              </a:ext>
            </a:extLst>
          </p:cNvPr>
          <p:cNvCxnSpPr/>
          <p:nvPr userDrawn="1"/>
        </p:nvCxnSpPr>
        <p:spPr>
          <a:xfrm>
            <a:off x="1575745" y="4702178"/>
            <a:ext cx="0" cy="1485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27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weiß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1144800"/>
            <a:ext cx="8511045" cy="397032"/>
          </a:xfrm>
        </p:spPr>
        <p:txBody>
          <a:bodyPr/>
          <a:lstStyle>
            <a:lvl1pPr>
              <a:defRPr lang="de-DE" sz="22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000" y="1692000"/>
            <a:ext cx="7611044" cy="307106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8496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8259"/>
            <a:ext cx="8518697" cy="397032"/>
          </a:xfrm>
        </p:spPr>
        <p:txBody>
          <a:bodyPr/>
          <a:lstStyle>
            <a:lvl1pPr>
              <a:defRPr sz="22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389231" y="4669032"/>
            <a:ext cx="3097984" cy="19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651" b="1" dirty="0">
                <a:solidFill>
                  <a:srgbClr val="4A4D53"/>
                </a:solidFill>
              </a:rPr>
              <a:t>FH Campus Wien </a:t>
            </a:r>
            <a:r>
              <a:rPr lang="de-AT" sz="650" dirty="0">
                <a:solidFill>
                  <a:srgbClr val="4A4D53"/>
                </a:solidFill>
              </a:rPr>
              <a:t>| Engineering | Cloud Computing</a:t>
            </a:r>
            <a:endParaRPr lang="de-AT" sz="65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8000" y="900000"/>
            <a:ext cx="8050697" cy="366566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91298" y="6299200"/>
            <a:ext cx="2212708" cy="3683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6820747" y="4669032"/>
            <a:ext cx="2057950" cy="1924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651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651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144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936" userDrawn="1">
          <p15:clr>
            <a:srgbClr val="FBAE40"/>
          </p15:clr>
        </p15:guide>
        <p15:guide id="2" orient="horz" pos="302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8259"/>
            <a:ext cx="8518697" cy="397032"/>
          </a:xfrm>
        </p:spPr>
        <p:txBody>
          <a:bodyPr/>
          <a:lstStyle>
            <a:lvl1pPr>
              <a:defRPr sz="2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5" name="Diagrammplatzhalter 4">
            <a:extLst>
              <a:ext uri="{FF2B5EF4-FFF2-40B4-BE49-F238E27FC236}">
                <a16:creationId xmlns:a16="http://schemas.microsoft.com/office/drawing/2014/main" id="{072CAFA5-82DE-42E8-AA70-A46D80D8F2AA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827999" y="900000"/>
            <a:ext cx="8050697" cy="366566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endParaRPr lang="de-AT" dirty="0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6820747" y="4669032"/>
            <a:ext cx="2057950" cy="1924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651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651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3F3CC8DB-CB69-4880-9506-69AA3571545C}"/>
              </a:ext>
            </a:extLst>
          </p:cNvPr>
          <p:cNvSpPr txBox="1"/>
          <p:nvPr userDrawn="1"/>
        </p:nvSpPr>
        <p:spPr>
          <a:xfrm>
            <a:off x="389231" y="4669032"/>
            <a:ext cx="3097984" cy="19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651" b="1" dirty="0">
                <a:solidFill>
                  <a:srgbClr val="4A4D53"/>
                </a:solidFill>
              </a:rPr>
              <a:t>FH Campus Wien </a:t>
            </a:r>
            <a:r>
              <a:rPr lang="de-AT" sz="650" dirty="0">
                <a:solidFill>
                  <a:srgbClr val="4A4D53"/>
                </a:solidFill>
              </a:rPr>
              <a:t>| Engineering | Cloud Computing</a:t>
            </a:r>
            <a:endParaRPr lang="de-AT" sz="650" dirty="0"/>
          </a:p>
        </p:txBody>
      </p:sp>
    </p:spTree>
    <p:extLst>
      <p:ext uri="{BB962C8B-B14F-4D97-AF65-F5344CB8AC3E}">
        <p14:creationId xmlns:p14="http://schemas.microsoft.com/office/powerpoint/2010/main" val="106386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2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8259"/>
            <a:ext cx="8518697" cy="397032"/>
          </a:xfrm>
        </p:spPr>
        <p:txBody>
          <a:bodyPr/>
          <a:lstStyle>
            <a:lvl1pPr>
              <a:defRPr sz="2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6820747" y="4669032"/>
            <a:ext cx="2057950" cy="1924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651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651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389231" y="4669032"/>
            <a:ext cx="3097984" cy="19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651" b="1" dirty="0">
                <a:solidFill>
                  <a:srgbClr val="4A4D53"/>
                </a:solidFill>
              </a:rPr>
              <a:t>FH Campus Wien </a:t>
            </a:r>
            <a:r>
              <a:rPr lang="de-AT" sz="650" dirty="0">
                <a:solidFill>
                  <a:srgbClr val="4A4D53"/>
                </a:solidFill>
              </a:rPr>
              <a:t>| Engineering | Cloud Computing</a:t>
            </a:r>
            <a:endParaRPr lang="de-AT" sz="650" dirty="0"/>
          </a:p>
        </p:txBody>
      </p:sp>
    </p:spTree>
    <p:extLst>
      <p:ext uri="{BB962C8B-B14F-4D97-AF65-F5344CB8AC3E}">
        <p14:creationId xmlns:p14="http://schemas.microsoft.com/office/powerpoint/2010/main" val="1375392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" y="0"/>
            <a:ext cx="9146823" cy="51450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403" y="4190670"/>
            <a:ext cx="4102391" cy="341632"/>
          </a:xfrm>
        </p:spPr>
        <p:txBody>
          <a:bodyPr/>
          <a:lstStyle>
            <a:lvl1pPr>
              <a:defRPr lang="de-AT" sz="18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6845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74">
          <p15:clr>
            <a:srgbClr val="FBAE40"/>
          </p15:clr>
        </p15:guide>
        <p15:guide id="2" orient="horz" pos="2325">
          <p15:clr>
            <a:srgbClr val="FBAE40"/>
          </p15:clr>
        </p15:guide>
        <p15:guide id="3" orient="horz" pos="2936">
          <p15:clr>
            <a:srgbClr val="FBAE40"/>
          </p15:clr>
        </p15:guide>
        <p15:guide id="4" orient="horz" pos="196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DC3FED-648D-4FB7-8622-2FC0B364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566" y="1299350"/>
            <a:ext cx="7889438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/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30715D-7763-420A-97D8-555A3E99E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4654" y="1716913"/>
            <a:ext cx="6619791" cy="2843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5D3D2B-85ED-4CC2-9A19-332A5163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0003" y="4768735"/>
            <a:ext cx="3087172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Organisationseinheit | 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CE736E-EFE1-47CD-BFBF-E18FB857B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60316" y="4768850"/>
            <a:ext cx="205795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104DB-FD90-4C1D-8FD8-954015846B85}" type="slidenum">
              <a:rPr lang="de-AT" smtClean="0"/>
              <a:t>‹#›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134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5" r:id="rId3"/>
    <p:sldLayoutId id="2147483650" r:id="rId4"/>
    <p:sldLayoutId id="2147483652" r:id="rId5"/>
    <p:sldLayoutId id="2147483711" r:id="rId6"/>
    <p:sldLayoutId id="2147483713" r:id="rId7"/>
    <p:sldLayoutId id="2147483712" r:id="rId8"/>
  </p:sldLayoutIdLst>
  <p:hf hdr="0" dt="0"/>
  <p:txStyles>
    <p:titleStyle>
      <a:lvl1pPr algn="l" defTabSz="661444" rtl="0" eaLnBrk="1" latinLnBrk="0" hangingPunct="1">
        <a:lnSpc>
          <a:spcPct val="90000"/>
        </a:lnSpc>
        <a:spcBef>
          <a:spcPct val="0"/>
        </a:spcBef>
        <a:buNone/>
        <a:defRPr lang="de-AT" sz="1591" b="1" kern="1200" smtClean="0">
          <a:solidFill>
            <a:srgbClr val="4A4D53"/>
          </a:solidFill>
          <a:latin typeface="+mj-lt"/>
          <a:ea typeface="Verdana" panose="020B0604030504040204" pitchFamily="34" charset="0"/>
          <a:cs typeface="+mj-cs"/>
        </a:defRPr>
      </a:lvl1pPr>
    </p:titleStyle>
    <p:bodyStyle>
      <a:lvl1pPr marL="165361" indent="-165361" algn="l" defTabSz="661444" rtl="0" eaLnBrk="1" latinLnBrk="0" hangingPunct="1">
        <a:lnSpc>
          <a:spcPct val="90000"/>
        </a:lnSpc>
        <a:spcBef>
          <a:spcPts val="723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96083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826804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157527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488249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18970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6pPr>
      <a:lvl7pPr marL="2149693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7pPr>
      <a:lvl8pPr marL="2480415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8pPr>
      <a:lvl9pPr marL="2811137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1pPr>
      <a:lvl2pPr marL="330723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2pPr>
      <a:lvl3pPr marL="661444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3pPr>
      <a:lvl4pPr marL="992166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4pPr>
      <a:lvl5pPr marL="1322888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5pPr>
      <a:lvl6pPr marL="1653610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6pPr>
      <a:lvl7pPr marL="1984331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7pPr>
      <a:lvl8pPr marL="2315054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8pPr>
      <a:lvl9pPr marL="2645776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30" userDrawn="1">
          <p15:clr>
            <a:srgbClr val="F26B43"/>
          </p15:clr>
        </p15:guide>
        <p15:guide id="2" pos="5603" userDrawn="1">
          <p15:clr>
            <a:srgbClr val="F26B43"/>
          </p15:clr>
        </p15:guide>
        <p15:guide id="3" pos="193" userDrawn="1">
          <p15:clr>
            <a:srgbClr val="F26B43"/>
          </p15:clr>
        </p15:guide>
        <p15:guide id="4" pos="2881" userDrawn="1">
          <p15:clr>
            <a:srgbClr val="F26B43"/>
          </p15:clr>
        </p15:guide>
        <p15:guide id="5" orient="horz" pos="668" userDrawn="1">
          <p15:clr>
            <a:srgbClr val="F26B43"/>
          </p15:clr>
        </p15:guide>
        <p15:guide id="6" orient="horz" pos="752" userDrawn="1">
          <p15:clr>
            <a:srgbClr val="F26B43"/>
          </p15:clr>
        </p15:guide>
        <p15:guide id="7" pos="1009" userDrawn="1">
          <p15:clr>
            <a:srgbClr val="F26B43"/>
          </p15:clr>
        </p15:guide>
        <p15:guide id="8" orient="horz" pos="2863" userDrawn="1">
          <p15:clr>
            <a:srgbClr val="F26B43"/>
          </p15:clr>
        </p15:guide>
        <p15:guide id="9" pos="1111" userDrawn="1">
          <p15:clr>
            <a:srgbClr val="F26B43"/>
          </p15:clr>
        </p15:guide>
        <p15:guide id="10" pos="305" userDrawn="1">
          <p15:clr>
            <a:srgbClr val="F26B43"/>
          </p15:clr>
        </p15:guide>
        <p15:guide id="11" orient="horz" pos="260" userDrawn="1">
          <p15:clr>
            <a:srgbClr val="F26B43"/>
          </p15:clr>
        </p15:guide>
        <p15:guide id="12" pos="584" userDrawn="1">
          <p15:clr>
            <a:srgbClr val="F26B43"/>
          </p15:clr>
        </p15:guide>
        <p15:guide id="14" pos="1141" userDrawn="1">
          <p15:clr>
            <a:srgbClr val="F26B43"/>
          </p15:clr>
        </p15:guide>
        <p15:guide id="15" orient="horz" pos="1122" userDrawn="1">
          <p15:clr>
            <a:srgbClr val="F26B43"/>
          </p15:clr>
        </p15:guide>
        <p15:guide id="16" orient="horz" pos="963" userDrawn="1">
          <p15:clr>
            <a:srgbClr val="F26B43"/>
          </p15:clr>
        </p15:guide>
        <p15:guide id="17" orient="horz" pos="600" userDrawn="1">
          <p15:clr>
            <a:srgbClr val="F26B43"/>
          </p15:clr>
        </p15:guide>
        <p15:guide id="18" orient="horz" pos="1076" userDrawn="1">
          <p15:clr>
            <a:srgbClr val="F26B43"/>
          </p15:clr>
        </p15:guide>
        <p15:guide id="19" orient="horz" pos="840" userDrawn="1">
          <p15:clr>
            <a:srgbClr val="F26B43"/>
          </p15:clr>
        </p15:guide>
        <p15:guide id="20" orient="horz" pos="8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7" Type="http://schemas.openxmlformats.org/officeDocument/2006/relationships/image" Target="../media/image31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86979-3245-43E2-835F-16D29B10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992" y="1145759"/>
            <a:ext cx="8441814" cy="397032"/>
          </a:xfrm>
        </p:spPr>
        <p:txBody>
          <a:bodyPr/>
          <a:lstStyle/>
          <a:p>
            <a:r>
              <a:rPr lang="de-DE" dirty="0"/>
              <a:t>Introduction to the Cloud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8647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9"/>
    </mc:Choice>
    <mc:Fallback xmlns="">
      <p:transition spd="slow" advTm="26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a Datacenter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468636-384B-430E-A1DC-588B53BC791D}"/>
              </a:ext>
            </a:extLst>
          </p:cNvPr>
          <p:cNvSpPr txBox="1"/>
          <p:nvPr/>
        </p:nvSpPr>
        <p:spPr>
          <a:xfrm>
            <a:off x="361403" y="4652116"/>
            <a:ext cx="262764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</a:t>
            </a:r>
            <a:r>
              <a:rPr lang="en-US" sz="700" dirty="0" err="1">
                <a:solidFill>
                  <a:schemeClr val="bg1"/>
                </a:solidFill>
              </a:rPr>
              <a:t>IMarcoHerrera</a:t>
            </a:r>
            <a:r>
              <a:rPr lang="en-US" sz="700" dirty="0">
                <a:solidFill>
                  <a:schemeClr val="bg1"/>
                </a:solidFill>
              </a:rPr>
              <a:t> under CC BY-SA 4.0</a:t>
            </a:r>
          </a:p>
        </p:txBody>
      </p:sp>
    </p:spTree>
    <p:extLst>
      <p:ext uri="{BB962C8B-B14F-4D97-AF65-F5344CB8AC3E}">
        <p14:creationId xmlns:p14="http://schemas.microsoft.com/office/powerpoint/2010/main" val="4088079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Datacenter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6C58556-4BE9-4496-AB0F-11913344FFD8}"/>
              </a:ext>
            </a:extLst>
          </p:cNvPr>
          <p:cNvGrpSpPr/>
          <p:nvPr/>
        </p:nvGrpSpPr>
        <p:grpSpPr>
          <a:xfrm>
            <a:off x="1295936" y="1529098"/>
            <a:ext cx="6555302" cy="2152760"/>
            <a:chOff x="1253369" y="1529098"/>
            <a:chExt cx="6555302" cy="215276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C22B48A-BB47-4540-9E5E-53812C8CBCB6}"/>
                </a:ext>
              </a:extLst>
            </p:cNvPr>
            <p:cNvGrpSpPr/>
            <p:nvPr/>
          </p:nvGrpSpPr>
          <p:grpSpPr>
            <a:xfrm>
              <a:off x="2219502" y="1529098"/>
              <a:ext cx="4708171" cy="1854182"/>
              <a:chOff x="2057337" y="1529098"/>
              <a:chExt cx="4708171" cy="1854182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CBC1F7-B0FA-4EAB-977A-EAD883A8AC65}"/>
                  </a:ext>
                </a:extLst>
              </p:cNvPr>
              <p:cNvSpPr/>
              <p:nvPr/>
            </p:nvSpPr>
            <p:spPr>
              <a:xfrm>
                <a:off x="2057337" y="1529099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ABC4315-5057-4996-BB70-0ED50A4CC71A}"/>
                  </a:ext>
                </a:extLst>
              </p:cNvPr>
              <p:cNvSpPr/>
              <p:nvPr/>
            </p:nvSpPr>
            <p:spPr>
              <a:xfrm>
                <a:off x="2852970" y="1529099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3B440A1-49DC-494E-9B07-0D414CE33C89}"/>
                  </a:ext>
                </a:extLst>
              </p:cNvPr>
              <p:cNvSpPr/>
              <p:nvPr/>
            </p:nvSpPr>
            <p:spPr>
              <a:xfrm>
                <a:off x="3648603" y="1529099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1A1AFE2-45C2-4550-956E-782A45058818}"/>
                  </a:ext>
                </a:extLst>
              </p:cNvPr>
              <p:cNvSpPr/>
              <p:nvPr/>
            </p:nvSpPr>
            <p:spPr>
              <a:xfrm>
                <a:off x="4444236" y="1529099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6D7E805-07FB-4112-AD1A-2E548A1B6BBC}"/>
                  </a:ext>
                </a:extLst>
              </p:cNvPr>
              <p:cNvSpPr/>
              <p:nvPr/>
            </p:nvSpPr>
            <p:spPr>
              <a:xfrm>
                <a:off x="5239869" y="1529098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1158B1A-77E9-48F1-8F89-048CBCC543E1}"/>
                  </a:ext>
                </a:extLst>
              </p:cNvPr>
              <p:cNvSpPr/>
              <p:nvPr/>
            </p:nvSpPr>
            <p:spPr>
              <a:xfrm>
                <a:off x="6035502" y="1529098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8407715-763A-4430-A2B3-DAA5FD1F3142}"/>
                </a:ext>
              </a:extLst>
            </p:cNvPr>
            <p:cNvCxnSpPr>
              <a:cxnSpLocks/>
            </p:cNvCxnSpPr>
            <p:nvPr/>
          </p:nvCxnSpPr>
          <p:spPr>
            <a:xfrm>
              <a:off x="1338503" y="3409458"/>
              <a:ext cx="6470168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1E5194-EA75-4DC7-80AA-042BA5E5F924}"/>
                </a:ext>
              </a:extLst>
            </p:cNvPr>
            <p:cNvSpPr txBox="1"/>
            <p:nvPr/>
          </p:nvSpPr>
          <p:spPr>
            <a:xfrm>
              <a:off x="1253369" y="3435637"/>
              <a:ext cx="8531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Fake Floor</a:t>
              </a:r>
            </a:p>
          </p:txBody>
        </p:sp>
        <p:cxnSp>
          <p:nvCxnSpPr>
            <p:cNvPr id="22" name="Connector: Elbow 21">
              <a:extLst>
                <a:ext uri="{FF2B5EF4-FFF2-40B4-BE49-F238E27FC236}">
                  <a16:creationId xmlns:a16="http://schemas.microsoft.com/office/drawing/2014/main" id="{2A673AF7-A2C7-49FB-B320-29C358568ACB}"/>
                </a:ext>
              </a:extLst>
            </p:cNvPr>
            <p:cNvCxnSpPr>
              <a:stCxn id="3" idx="2"/>
              <a:endCxn id="13" idx="2"/>
            </p:cNvCxnSpPr>
            <p:nvPr/>
          </p:nvCxnSpPr>
          <p:spPr>
            <a:xfrm rot="5400000" flipH="1" flipV="1">
              <a:off x="4175770" y="1792014"/>
              <a:ext cx="1" cy="3182532"/>
            </a:xfrm>
            <a:prstGeom prst="bentConnector3">
              <a:avLst>
                <a:gd name="adj1" fmla="val -22860000000"/>
              </a:avLst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3754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Cold aisles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B2712E5-8E9D-4246-A8B4-3C857BBE1DE8}"/>
              </a:ext>
            </a:extLst>
          </p:cNvPr>
          <p:cNvGrpSpPr/>
          <p:nvPr/>
        </p:nvGrpSpPr>
        <p:grpSpPr>
          <a:xfrm>
            <a:off x="1295374" y="1470164"/>
            <a:ext cx="6556427" cy="2211694"/>
            <a:chOff x="1253369" y="1470164"/>
            <a:chExt cx="6556427" cy="221169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DCBC1F7-B0FA-4EAB-977A-EAD883A8AC65}"/>
                </a:ext>
              </a:extLst>
            </p:cNvPr>
            <p:cNvSpPr/>
            <p:nvPr/>
          </p:nvSpPr>
          <p:spPr>
            <a:xfrm>
              <a:off x="2219502" y="1529099"/>
              <a:ext cx="730006" cy="1854181"/>
            </a:xfrm>
            <a:prstGeom prst="rect">
              <a:avLst/>
            </a:prstGeom>
            <a:solidFill>
              <a:srgbClr val="4A4D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19” Rack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BC4315-5057-4996-BB70-0ED50A4CC71A}"/>
                </a:ext>
              </a:extLst>
            </p:cNvPr>
            <p:cNvSpPr/>
            <p:nvPr/>
          </p:nvSpPr>
          <p:spPr>
            <a:xfrm>
              <a:off x="3545557" y="1529097"/>
              <a:ext cx="730006" cy="1854181"/>
            </a:xfrm>
            <a:prstGeom prst="rect">
              <a:avLst/>
            </a:prstGeom>
            <a:solidFill>
              <a:srgbClr val="4A4D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19” Rack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D7E805-07FB-4112-AD1A-2E548A1B6BBC}"/>
                </a:ext>
              </a:extLst>
            </p:cNvPr>
            <p:cNvSpPr/>
            <p:nvPr/>
          </p:nvSpPr>
          <p:spPr>
            <a:xfrm>
              <a:off x="4871612" y="1529098"/>
              <a:ext cx="730006" cy="1854181"/>
            </a:xfrm>
            <a:prstGeom prst="rect">
              <a:avLst/>
            </a:prstGeom>
            <a:solidFill>
              <a:srgbClr val="4A4D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19” Rack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1158B1A-77E9-48F1-8F89-048CBCC543E1}"/>
                </a:ext>
              </a:extLst>
            </p:cNvPr>
            <p:cNvSpPr/>
            <p:nvPr/>
          </p:nvSpPr>
          <p:spPr>
            <a:xfrm>
              <a:off x="6197667" y="1529098"/>
              <a:ext cx="730006" cy="1854181"/>
            </a:xfrm>
            <a:prstGeom prst="rect">
              <a:avLst/>
            </a:prstGeom>
            <a:solidFill>
              <a:srgbClr val="4A4D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19” Rack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8407715-763A-4430-A2B3-DAA5FD1F3142}"/>
                </a:ext>
              </a:extLst>
            </p:cNvPr>
            <p:cNvCxnSpPr>
              <a:cxnSpLocks/>
            </p:cNvCxnSpPr>
            <p:nvPr/>
          </p:nvCxnSpPr>
          <p:spPr>
            <a:xfrm>
              <a:off x="1338503" y="3409458"/>
              <a:ext cx="1611005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1E5194-EA75-4DC7-80AA-042BA5E5F924}"/>
                </a:ext>
              </a:extLst>
            </p:cNvPr>
            <p:cNvSpPr txBox="1"/>
            <p:nvPr/>
          </p:nvSpPr>
          <p:spPr>
            <a:xfrm>
              <a:off x="1253369" y="3435637"/>
              <a:ext cx="8531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Fake Floor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E96F24A-880F-41E7-BACA-E4DA6EED9C0F}"/>
                </a:ext>
              </a:extLst>
            </p:cNvPr>
            <p:cNvCxnSpPr>
              <a:cxnSpLocks/>
            </p:cNvCxnSpPr>
            <p:nvPr/>
          </p:nvCxnSpPr>
          <p:spPr>
            <a:xfrm>
              <a:off x="2219502" y="1499728"/>
              <a:ext cx="2056061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0B813C7-FB46-43BE-9D35-851C9C49AEE5}"/>
                </a:ext>
              </a:extLst>
            </p:cNvPr>
            <p:cNvCxnSpPr>
              <a:cxnSpLocks/>
            </p:cNvCxnSpPr>
            <p:nvPr/>
          </p:nvCxnSpPr>
          <p:spPr>
            <a:xfrm>
              <a:off x="4871612" y="1499728"/>
              <a:ext cx="2056061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ECAE78C-1A66-43B4-9833-D8BA97DB9418}"/>
                </a:ext>
              </a:extLst>
            </p:cNvPr>
            <p:cNvCxnSpPr>
              <a:cxnSpLocks/>
            </p:cNvCxnSpPr>
            <p:nvPr/>
          </p:nvCxnSpPr>
          <p:spPr>
            <a:xfrm>
              <a:off x="3542404" y="3409458"/>
              <a:ext cx="2101651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269C972-2D3F-4401-A6E2-B182AFD0D633}"/>
                </a:ext>
              </a:extLst>
            </p:cNvPr>
            <p:cNvCxnSpPr>
              <a:cxnSpLocks/>
            </p:cNvCxnSpPr>
            <p:nvPr/>
          </p:nvCxnSpPr>
          <p:spPr>
            <a:xfrm>
              <a:off x="2936896" y="3409263"/>
              <a:ext cx="605508" cy="0"/>
            </a:xfrm>
            <a:prstGeom prst="line">
              <a:avLst/>
            </a:prstGeom>
            <a:ln w="57150">
              <a:solidFill>
                <a:srgbClr val="4A4D5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C26982B-4F49-4F66-8539-AD4AC7C14A36}"/>
                </a:ext>
              </a:extLst>
            </p:cNvPr>
            <p:cNvCxnSpPr>
              <a:cxnSpLocks/>
            </p:cNvCxnSpPr>
            <p:nvPr/>
          </p:nvCxnSpPr>
          <p:spPr>
            <a:xfrm>
              <a:off x="6198791" y="3409458"/>
              <a:ext cx="1611005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4F0A48-E9AB-400B-81EF-CEC3837DB759}"/>
                </a:ext>
              </a:extLst>
            </p:cNvPr>
            <p:cNvCxnSpPr>
              <a:cxnSpLocks/>
            </p:cNvCxnSpPr>
            <p:nvPr/>
          </p:nvCxnSpPr>
          <p:spPr>
            <a:xfrm>
              <a:off x="5579547" y="3409263"/>
              <a:ext cx="618120" cy="0"/>
            </a:xfrm>
            <a:prstGeom prst="line">
              <a:avLst/>
            </a:prstGeom>
            <a:ln w="57150">
              <a:solidFill>
                <a:srgbClr val="4A4D5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AD169E8E-BC47-4BAC-B12A-9AFC4C971E8B}"/>
                </a:ext>
              </a:extLst>
            </p:cNvPr>
            <p:cNvCxnSpPr>
              <a:cxnSpLocks/>
              <a:endCxn id="3" idx="3"/>
            </p:cNvCxnSpPr>
            <p:nvPr/>
          </p:nvCxnSpPr>
          <p:spPr>
            <a:xfrm rot="16200000" flipV="1">
              <a:off x="2442719" y="2962979"/>
              <a:ext cx="1201412" cy="187833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A32A03E0-3D9E-49D0-9CAD-70C2FE537878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 rot="5400000" flipH="1" flipV="1">
              <a:off x="2855664" y="2967711"/>
              <a:ext cx="1201415" cy="17837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061EFD0E-CB8C-43C2-AB92-2C3AD6AEC366}"/>
                </a:ext>
              </a:extLst>
            </p:cNvPr>
            <p:cNvCxnSpPr>
              <a:stCxn id="5" idx="1"/>
              <a:endCxn id="5" idx="3"/>
            </p:cNvCxnSpPr>
            <p:nvPr/>
          </p:nvCxnSpPr>
          <p:spPr>
            <a:xfrm>
              <a:off x="3545557" y="2456188"/>
              <a:ext cx="730006" cy="0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5596"/>
                  </a:gs>
                  <a:gs pos="100000">
                    <a:srgbClr val="F18800"/>
                  </a:gs>
                </a:gsLst>
                <a:lin ang="0" scaled="0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or: Elbow 30">
              <a:extLst>
                <a:ext uri="{FF2B5EF4-FFF2-40B4-BE49-F238E27FC236}">
                  <a16:creationId xmlns:a16="http://schemas.microsoft.com/office/drawing/2014/main" id="{40488D88-5407-4ABB-AC6F-60DE43CB5276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V="1">
              <a:off x="4275563" y="1470358"/>
              <a:ext cx="157740" cy="985830"/>
            </a:xfrm>
            <a:prstGeom prst="bent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C3E4538E-0E45-43D0-92F4-9487F2C66950}"/>
                </a:ext>
              </a:extLst>
            </p:cNvPr>
            <p:cNvCxnSpPr>
              <a:cxnSpLocks/>
              <a:stCxn id="13" idx="1"/>
            </p:cNvCxnSpPr>
            <p:nvPr/>
          </p:nvCxnSpPr>
          <p:spPr>
            <a:xfrm rot="10800000">
              <a:off x="4690088" y="1470359"/>
              <a:ext cx="181524" cy="985831"/>
            </a:xfrm>
            <a:prstGeom prst="bent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or: Elbow 36">
              <a:extLst>
                <a:ext uri="{FF2B5EF4-FFF2-40B4-BE49-F238E27FC236}">
                  <a16:creationId xmlns:a16="http://schemas.microsoft.com/office/drawing/2014/main" id="{425194E9-F355-453F-A671-0F6EE709BB2B}"/>
                </a:ext>
              </a:extLst>
            </p:cNvPr>
            <p:cNvCxnSpPr>
              <a:cxnSpLocks/>
              <a:stCxn id="3" idx="1"/>
            </p:cNvCxnSpPr>
            <p:nvPr/>
          </p:nvCxnSpPr>
          <p:spPr>
            <a:xfrm rot="10800000">
              <a:off x="2037978" y="1499728"/>
              <a:ext cx="181524" cy="956462"/>
            </a:xfrm>
            <a:prstGeom prst="bent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or: Elbow 40">
              <a:extLst>
                <a:ext uri="{FF2B5EF4-FFF2-40B4-BE49-F238E27FC236}">
                  <a16:creationId xmlns:a16="http://schemas.microsoft.com/office/drawing/2014/main" id="{FFCF167E-CEB4-4DD8-94B9-2EA6BA476D60}"/>
                </a:ext>
              </a:extLst>
            </p:cNvPr>
            <p:cNvCxnSpPr>
              <a:cxnSpLocks/>
              <a:endCxn id="15" idx="1"/>
            </p:cNvCxnSpPr>
            <p:nvPr/>
          </p:nvCxnSpPr>
          <p:spPr>
            <a:xfrm rot="5400000" flipH="1" flipV="1">
              <a:off x="5502030" y="2961968"/>
              <a:ext cx="1201415" cy="189859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or: Elbow 44">
              <a:extLst>
                <a:ext uri="{FF2B5EF4-FFF2-40B4-BE49-F238E27FC236}">
                  <a16:creationId xmlns:a16="http://schemas.microsoft.com/office/drawing/2014/main" id="{E0A8A447-E519-42BF-B4FA-6C42067601D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090098" y="2967710"/>
              <a:ext cx="1201410" cy="17837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19F7F6DE-787B-48D4-87A7-8E3AF1F9F8C7}"/>
                </a:ext>
              </a:extLst>
            </p:cNvPr>
            <p:cNvCxnSpPr>
              <a:cxnSpLocks/>
              <a:stCxn id="3" idx="3"/>
              <a:endCxn id="3" idx="1"/>
            </p:cNvCxnSpPr>
            <p:nvPr/>
          </p:nvCxnSpPr>
          <p:spPr>
            <a:xfrm flipH="1">
              <a:off x="2219502" y="2456190"/>
              <a:ext cx="730006" cy="0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5596"/>
                  </a:gs>
                  <a:gs pos="100000">
                    <a:srgbClr val="F18800"/>
                  </a:gs>
                </a:gsLst>
                <a:lin ang="0" scaled="0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5EB85CC-B54F-4030-A653-6F7C1E04AB13}"/>
                </a:ext>
              </a:extLst>
            </p:cNvPr>
            <p:cNvCxnSpPr>
              <a:cxnSpLocks/>
              <a:stCxn id="13" idx="3"/>
              <a:endCxn id="13" idx="1"/>
            </p:cNvCxnSpPr>
            <p:nvPr/>
          </p:nvCxnSpPr>
          <p:spPr>
            <a:xfrm flipH="1">
              <a:off x="4871612" y="2456189"/>
              <a:ext cx="730006" cy="0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5596"/>
                  </a:gs>
                  <a:gs pos="100000">
                    <a:srgbClr val="F18800"/>
                  </a:gs>
                </a:gsLst>
                <a:lin ang="0" scaled="0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or: Elbow 51">
              <a:extLst>
                <a:ext uri="{FF2B5EF4-FFF2-40B4-BE49-F238E27FC236}">
                  <a16:creationId xmlns:a16="http://schemas.microsoft.com/office/drawing/2014/main" id="{73A94397-68EF-4FFC-B5F7-25564196455D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 flipV="1">
              <a:off x="6927673" y="1470164"/>
              <a:ext cx="210953" cy="986025"/>
            </a:xfrm>
            <a:prstGeom prst="bent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EA2F6BD0-628D-40B4-80D4-B50BE05DC9C4}"/>
                </a:ext>
              </a:extLst>
            </p:cNvPr>
            <p:cNvCxnSpPr>
              <a:cxnSpLocks/>
              <a:stCxn id="15" idx="1"/>
              <a:endCxn id="15" idx="3"/>
            </p:cNvCxnSpPr>
            <p:nvPr/>
          </p:nvCxnSpPr>
          <p:spPr>
            <a:xfrm>
              <a:off x="6197667" y="2456189"/>
              <a:ext cx="730006" cy="0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5596"/>
                  </a:gs>
                  <a:gs pos="100000">
                    <a:srgbClr val="F18800"/>
                  </a:gs>
                </a:gsLst>
                <a:lin ang="0" scaled="0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8126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Fire Suppression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5AD16C-F267-447C-BA6A-8484ACBE8EAA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14E087-9B29-4332-9BF3-1DCFFE15FB45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D6E1215-B8BD-47B7-BA63-733E945A3186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F90DF1-A5D1-478B-BBC8-2C2DFFA3F861}"/>
              </a:ext>
            </a:extLst>
          </p:cNvPr>
          <p:cNvSpPr/>
          <p:nvPr/>
        </p:nvSpPr>
        <p:spPr>
          <a:xfrm>
            <a:off x="4648968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7184078-F172-4147-A13E-E2F4C21E150F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AEB0F0-B595-4654-BA5E-5E02112D2582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9B692E-8D3F-432F-B105-BE1A727ABBD9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CDBD020-0CFF-4831-AB7E-31794FD04172}"/>
              </a:ext>
            </a:extLst>
          </p:cNvPr>
          <p:cNvCxnSpPr>
            <a:cxnSpLocks/>
          </p:cNvCxnSpPr>
          <p:nvPr/>
        </p:nvCxnSpPr>
        <p:spPr>
          <a:xfrm>
            <a:off x="1381070" y="1371600"/>
            <a:ext cx="6470168" cy="0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AB1E2051-52AD-4667-9B5A-1441BAB043FF}"/>
              </a:ext>
            </a:extLst>
          </p:cNvPr>
          <p:cNvSpPr/>
          <p:nvPr/>
        </p:nvSpPr>
        <p:spPr>
          <a:xfrm>
            <a:off x="7121232" y="1529098"/>
            <a:ext cx="730006" cy="1854181"/>
          </a:xfrm>
          <a:prstGeom prst="rect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Fire Suppression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EA648C-7A7F-46EB-8065-8A7A783717F2}"/>
              </a:ext>
            </a:extLst>
          </p:cNvPr>
          <p:cNvSpPr/>
          <p:nvPr/>
        </p:nvSpPr>
        <p:spPr>
          <a:xfrm>
            <a:off x="1381070" y="1529097"/>
            <a:ext cx="730006" cy="1854181"/>
          </a:xfrm>
          <a:prstGeom prst="rect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Fire Suppression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0B842C-BD3F-4837-A60A-80DFC277C307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1746073" y="1371600"/>
            <a:ext cx="0" cy="157497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9AAD31D-BEA6-4DAE-96A3-19E86F8B2A45}"/>
              </a:ext>
            </a:extLst>
          </p:cNvPr>
          <p:cNvCxnSpPr>
            <a:cxnSpLocks/>
          </p:cNvCxnSpPr>
          <p:nvPr/>
        </p:nvCxnSpPr>
        <p:spPr>
          <a:xfrm flipV="1">
            <a:off x="7477847" y="1371600"/>
            <a:ext cx="0" cy="157497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332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Electric Systems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5AD16C-F267-447C-BA6A-8484ACBE8EAA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14E087-9B29-4332-9BF3-1DCFFE15FB45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D6E1215-B8BD-47B7-BA63-733E945A3186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F90DF1-A5D1-478B-BBC8-2C2DFFA3F861}"/>
              </a:ext>
            </a:extLst>
          </p:cNvPr>
          <p:cNvSpPr/>
          <p:nvPr/>
        </p:nvSpPr>
        <p:spPr>
          <a:xfrm>
            <a:off x="4648968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7184078-F172-4147-A13E-E2F4C21E150F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AEB0F0-B595-4654-BA5E-5E02112D2582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9B692E-8D3F-432F-B105-BE1A727ABBD9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18D6E6F-C647-46D0-9DA3-E02ABD02E335}"/>
              </a:ext>
            </a:extLst>
          </p:cNvPr>
          <p:cNvSpPr/>
          <p:nvPr/>
        </p:nvSpPr>
        <p:spPr>
          <a:xfrm>
            <a:off x="1381070" y="1529097"/>
            <a:ext cx="730006" cy="1854181"/>
          </a:xfrm>
          <a:prstGeom prst="rect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UPS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EBB74-BB6F-4618-83C3-9013D8B4AE63}"/>
              </a:ext>
            </a:extLst>
          </p:cNvPr>
          <p:cNvSpPr/>
          <p:nvPr/>
        </p:nvSpPr>
        <p:spPr>
          <a:xfrm>
            <a:off x="7121232" y="1529096"/>
            <a:ext cx="730006" cy="1854181"/>
          </a:xfrm>
          <a:prstGeom prst="rect">
            <a:avLst/>
          </a:prstGeom>
          <a:solidFill>
            <a:srgbClr val="A2BB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UPS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898DA5-3A04-4C95-B843-12FE55959BFB}"/>
              </a:ext>
            </a:extLst>
          </p:cNvPr>
          <p:cNvCxnSpPr>
            <a:cxnSpLocks/>
          </p:cNvCxnSpPr>
          <p:nvPr/>
        </p:nvCxnSpPr>
        <p:spPr>
          <a:xfrm>
            <a:off x="1381070" y="3572467"/>
            <a:ext cx="6470168" cy="0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E45A409-7A24-4525-B7B4-52AFEE01DEB9}"/>
              </a:ext>
            </a:extLst>
          </p:cNvPr>
          <p:cNvCxnSpPr>
            <a:cxnSpLocks/>
          </p:cNvCxnSpPr>
          <p:nvPr/>
        </p:nvCxnSpPr>
        <p:spPr>
          <a:xfrm>
            <a:off x="1381070" y="3753245"/>
            <a:ext cx="6470168" cy="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310944-5B30-42D8-B6D0-0C750F3829EF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746073" y="3383278"/>
            <a:ext cx="0" cy="189189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47BD342-1328-48A9-9423-0FD3BB7C2E98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7486235" y="3383277"/>
            <a:ext cx="0" cy="369968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21023D3-E774-4C4E-9474-2940D800A51C}"/>
              </a:ext>
            </a:extLst>
          </p:cNvPr>
          <p:cNvCxnSpPr>
            <a:cxnSpLocks/>
          </p:cNvCxnSpPr>
          <p:nvPr/>
        </p:nvCxnSpPr>
        <p:spPr>
          <a:xfrm>
            <a:off x="6970240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584F5F7-CD8E-4EA3-ABD3-F5EA82EA5A91}"/>
              </a:ext>
            </a:extLst>
          </p:cNvPr>
          <p:cNvCxnSpPr>
            <a:cxnSpLocks/>
          </p:cNvCxnSpPr>
          <p:nvPr/>
        </p:nvCxnSpPr>
        <p:spPr>
          <a:xfrm>
            <a:off x="6240234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72EDE9A-A536-41E3-B63F-6E491BBF12B3}"/>
              </a:ext>
            </a:extLst>
          </p:cNvPr>
          <p:cNvCxnSpPr>
            <a:cxnSpLocks/>
          </p:cNvCxnSpPr>
          <p:nvPr/>
        </p:nvCxnSpPr>
        <p:spPr>
          <a:xfrm>
            <a:off x="6180693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F5738B2-5B61-4B20-AE3C-24DB22946992}"/>
              </a:ext>
            </a:extLst>
          </p:cNvPr>
          <p:cNvCxnSpPr>
            <a:cxnSpLocks/>
          </p:cNvCxnSpPr>
          <p:nvPr/>
        </p:nvCxnSpPr>
        <p:spPr>
          <a:xfrm>
            <a:off x="5450687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1EDD420-67C0-4960-AF27-6FD4ACDF1B01}"/>
              </a:ext>
            </a:extLst>
          </p:cNvPr>
          <p:cNvCxnSpPr>
            <a:cxnSpLocks/>
          </p:cNvCxnSpPr>
          <p:nvPr/>
        </p:nvCxnSpPr>
        <p:spPr>
          <a:xfrm>
            <a:off x="5378974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08FF89D-237A-4810-BF0D-316F0BBA6A1E}"/>
              </a:ext>
            </a:extLst>
          </p:cNvPr>
          <p:cNvCxnSpPr>
            <a:cxnSpLocks/>
          </p:cNvCxnSpPr>
          <p:nvPr/>
        </p:nvCxnSpPr>
        <p:spPr>
          <a:xfrm>
            <a:off x="4648968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5EB3691-41D0-4554-9373-6B923A017182}"/>
              </a:ext>
            </a:extLst>
          </p:cNvPr>
          <p:cNvCxnSpPr>
            <a:cxnSpLocks/>
          </p:cNvCxnSpPr>
          <p:nvPr/>
        </p:nvCxnSpPr>
        <p:spPr>
          <a:xfrm>
            <a:off x="4583341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D19109A-F54E-465D-802D-4EED205E40EA}"/>
              </a:ext>
            </a:extLst>
          </p:cNvPr>
          <p:cNvCxnSpPr>
            <a:cxnSpLocks/>
          </p:cNvCxnSpPr>
          <p:nvPr/>
        </p:nvCxnSpPr>
        <p:spPr>
          <a:xfrm>
            <a:off x="3853335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B92C610-E2A1-4213-9FA6-44A186BF8DBC}"/>
              </a:ext>
            </a:extLst>
          </p:cNvPr>
          <p:cNvCxnSpPr>
            <a:cxnSpLocks/>
          </p:cNvCxnSpPr>
          <p:nvPr/>
        </p:nvCxnSpPr>
        <p:spPr>
          <a:xfrm>
            <a:off x="3787708" y="1528787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F0A81C0-B7D6-428E-935A-A43006DFF7B3}"/>
              </a:ext>
            </a:extLst>
          </p:cNvPr>
          <p:cNvCxnSpPr>
            <a:cxnSpLocks/>
          </p:cNvCxnSpPr>
          <p:nvPr/>
        </p:nvCxnSpPr>
        <p:spPr>
          <a:xfrm>
            <a:off x="3057702" y="1528787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8E68972-EC4F-439C-AFE5-E13550E8DC81}"/>
              </a:ext>
            </a:extLst>
          </p:cNvPr>
          <p:cNvCxnSpPr>
            <a:cxnSpLocks/>
          </p:cNvCxnSpPr>
          <p:nvPr/>
        </p:nvCxnSpPr>
        <p:spPr>
          <a:xfrm>
            <a:off x="3001777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F3B4D26-DFC0-43E1-BDFF-C308AD8A61C5}"/>
              </a:ext>
            </a:extLst>
          </p:cNvPr>
          <p:cNvCxnSpPr>
            <a:cxnSpLocks/>
          </p:cNvCxnSpPr>
          <p:nvPr/>
        </p:nvCxnSpPr>
        <p:spPr>
          <a:xfrm>
            <a:off x="2271771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BDC1119D-B8A1-4381-B8BA-BEC99C0E41CC}"/>
              </a:ext>
            </a:extLst>
          </p:cNvPr>
          <p:cNvSpPr/>
          <p:nvPr/>
        </p:nvSpPr>
        <p:spPr>
          <a:xfrm>
            <a:off x="406730" y="1529096"/>
            <a:ext cx="730006" cy="1854181"/>
          </a:xfrm>
          <a:prstGeom prst="rect">
            <a:avLst/>
          </a:prstGeom>
          <a:solidFill>
            <a:srgbClr val="4E89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Generator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5F52A4E-5FB7-4828-9522-E7A59FA5BE18}"/>
              </a:ext>
            </a:extLst>
          </p:cNvPr>
          <p:cNvSpPr/>
          <p:nvPr/>
        </p:nvSpPr>
        <p:spPr>
          <a:xfrm>
            <a:off x="8164416" y="1528787"/>
            <a:ext cx="730006" cy="1854181"/>
          </a:xfrm>
          <a:prstGeom prst="rect">
            <a:avLst/>
          </a:prstGeom>
          <a:solidFill>
            <a:srgbClr val="4E89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Generator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00623D0-952C-4F5C-B453-94B198911A49}"/>
              </a:ext>
            </a:extLst>
          </p:cNvPr>
          <p:cNvCxnSpPr>
            <a:cxnSpLocks/>
            <a:stCxn id="4" idx="1"/>
            <a:endCxn id="27" idx="3"/>
          </p:cNvCxnSpPr>
          <p:nvPr/>
        </p:nvCxnSpPr>
        <p:spPr>
          <a:xfrm flipH="1" flipV="1">
            <a:off x="1136736" y="2456187"/>
            <a:ext cx="244334" cy="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72FB0-5CBA-4825-A143-673B720316B1}"/>
              </a:ext>
            </a:extLst>
          </p:cNvPr>
          <p:cNvCxnSpPr>
            <a:cxnSpLocks/>
            <a:stCxn id="29" idx="1"/>
            <a:endCxn id="5" idx="3"/>
          </p:cNvCxnSpPr>
          <p:nvPr/>
        </p:nvCxnSpPr>
        <p:spPr>
          <a:xfrm flipH="1">
            <a:off x="7851238" y="2455878"/>
            <a:ext cx="313178" cy="30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572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Network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EFD966-82CD-44F8-9517-8A5F55080705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603AE2-9792-4F78-9F33-342F6B5B683D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B1CC8A-F751-4E09-9A4C-166860DC5CFD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5D6A5C-7D9B-42EE-B0C0-2105BD7F28C7}"/>
              </a:ext>
            </a:extLst>
          </p:cNvPr>
          <p:cNvSpPr/>
          <p:nvPr/>
        </p:nvSpPr>
        <p:spPr>
          <a:xfrm>
            <a:off x="4648968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2355F0-1CCB-45DA-91BE-FC6664CA2F27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E84610-31F6-47D6-8BFC-9144870951BC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D13B4AD-FD56-4A16-99CD-A5E9655E1176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08C57F8-62DC-4528-B07C-2E1EBFC6F3F5}"/>
              </a:ext>
            </a:extLst>
          </p:cNvPr>
          <p:cNvSpPr/>
          <p:nvPr/>
        </p:nvSpPr>
        <p:spPr>
          <a:xfrm>
            <a:off x="3118430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C87632-2473-405F-BEBE-F338E0DE9691}"/>
              </a:ext>
            </a:extLst>
          </p:cNvPr>
          <p:cNvSpPr/>
          <p:nvPr/>
        </p:nvSpPr>
        <p:spPr>
          <a:xfrm>
            <a:off x="3914063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D18F81C-78B1-4587-9C80-F2D676D21963}"/>
              </a:ext>
            </a:extLst>
          </p:cNvPr>
          <p:cNvSpPr/>
          <p:nvPr/>
        </p:nvSpPr>
        <p:spPr>
          <a:xfrm>
            <a:off x="4702118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52DEF9-7478-4C73-9875-C5FAACDC6828}"/>
              </a:ext>
            </a:extLst>
          </p:cNvPr>
          <p:cNvSpPr/>
          <p:nvPr/>
        </p:nvSpPr>
        <p:spPr>
          <a:xfrm>
            <a:off x="5505329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C09FCAA-68F9-4F03-9C56-4C546B4BAD3F}"/>
              </a:ext>
            </a:extLst>
          </p:cNvPr>
          <p:cNvCxnSpPr>
            <a:cxnSpLocks/>
          </p:cNvCxnSpPr>
          <p:nvPr/>
        </p:nvCxnSpPr>
        <p:spPr>
          <a:xfrm>
            <a:off x="2371156" y="1891863"/>
            <a:ext cx="0" cy="1128108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E6C7756-BFF2-4D57-9101-304E29B041BF}"/>
              </a:ext>
            </a:extLst>
          </p:cNvPr>
          <p:cNvCxnSpPr>
            <a:cxnSpLocks/>
          </p:cNvCxnSpPr>
          <p:nvPr/>
        </p:nvCxnSpPr>
        <p:spPr>
          <a:xfrm>
            <a:off x="2476259" y="1891863"/>
            <a:ext cx="0" cy="76848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F47BECA-C2F6-494C-ABB5-60B0E4B8D5E5}"/>
              </a:ext>
            </a:extLst>
          </p:cNvPr>
          <p:cNvCxnSpPr>
            <a:cxnSpLocks/>
          </p:cNvCxnSpPr>
          <p:nvPr/>
        </p:nvCxnSpPr>
        <p:spPr>
          <a:xfrm>
            <a:off x="2587669" y="1891863"/>
            <a:ext cx="0" cy="408851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012D867-4097-4714-A1EE-6BFEDA27ABF0}"/>
              </a:ext>
            </a:extLst>
          </p:cNvPr>
          <p:cNvCxnSpPr>
            <a:cxnSpLocks/>
          </p:cNvCxnSpPr>
          <p:nvPr/>
        </p:nvCxnSpPr>
        <p:spPr>
          <a:xfrm>
            <a:off x="2705385" y="1891863"/>
            <a:ext cx="0" cy="12297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C9E15382-D027-49BF-BA9A-D1D843CCA60D}"/>
              </a:ext>
            </a:extLst>
          </p:cNvPr>
          <p:cNvCxnSpPr>
            <a:cxnSpLocks/>
          </p:cNvCxnSpPr>
          <p:nvPr/>
        </p:nvCxnSpPr>
        <p:spPr>
          <a:xfrm>
            <a:off x="2929230" y="1735630"/>
            <a:ext cx="4922008" cy="1830530"/>
          </a:xfrm>
          <a:prstGeom prst="bentConnector3">
            <a:avLst>
              <a:gd name="adj1" fmla="val -1826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BB4E9E0-68C1-42FF-93DE-C4D7319B4CA9}"/>
              </a:ext>
            </a:extLst>
          </p:cNvPr>
          <p:cNvSpPr txBox="1"/>
          <p:nvPr/>
        </p:nvSpPr>
        <p:spPr>
          <a:xfrm>
            <a:off x="6782326" y="3592338"/>
            <a:ext cx="878767" cy="295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Internet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429EF2-631C-4246-8CE8-1E6C42786834}"/>
              </a:ext>
            </a:extLst>
          </p:cNvPr>
          <p:cNvSpPr/>
          <p:nvPr/>
        </p:nvSpPr>
        <p:spPr>
          <a:xfrm>
            <a:off x="2320684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36035B1-FEC3-4206-9EF5-B1F3B34616E4}"/>
              </a:ext>
            </a:extLst>
          </p:cNvPr>
          <p:cNvSpPr/>
          <p:nvPr/>
        </p:nvSpPr>
        <p:spPr>
          <a:xfrm>
            <a:off x="2320681" y="2300714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B871209-614D-4A02-8258-14FF119C5EE0}"/>
              </a:ext>
            </a:extLst>
          </p:cNvPr>
          <p:cNvSpPr/>
          <p:nvPr/>
        </p:nvSpPr>
        <p:spPr>
          <a:xfrm>
            <a:off x="2320681" y="2660343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5B3197D-884F-43C9-A6D8-DF72B08805DC}"/>
              </a:ext>
            </a:extLst>
          </p:cNvPr>
          <p:cNvSpPr/>
          <p:nvPr/>
        </p:nvSpPr>
        <p:spPr>
          <a:xfrm>
            <a:off x="2320682" y="3019971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CE2906F-8215-44BC-9024-BFD62D2AB32E}"/>
              </a:ext>
            </a:extLst>
          </p:cNvPr>
          <p:cNvSpPr/>
          <p:nvPr/>
        </p:nvSpPr>
        <p:spPr>
          <a:xfrm>
            <a:off x="2320681" y="1941086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1B1FF93-8C5F-4773-B55A-A77697854D05}"/>
              </a:ext>
            </a:extLst>
          </p:cNvPr>
          <p:cNvSpPr/>
          <p:nvPr/>
        </p:nvSpPr>
        <p:spPr>
          <a:xfrm>
            <a:off x="6300962" y="158042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30DFFA1-9DA8-41B8-B8B8-9F74E911146C}"/>
              </a:ext>
            </a:extLst>
          </p:cNvPr>
          <p:cNvCxnSpPr>
            <a:cxnSpLocks/>
          </p:cNvCxnSpPr>
          <p:nvPr/>
        </p:nvCxnSpPr>
        <p:spPr>
          <a:xfrm>
            <a:off x="3637243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47A0D5F-64CB-4AC1-AF22-46E82CE762F1}"/>
              </a:ext>
            </a:extLst>
          </p:cNvPr>
          <p:cNvCxnSpPr>
            <a:cxnSpLocks/>
          </p:cNvCxnSpPr>
          <p:nvPr/>
        </p:nvCxnSpPr>
        <p:spPr>
          <a:xfrm>
            <a:off x="4426570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3E10715-7F6B-4769-A51C-E79634E42569}"/>
              </a:ext>
            </a:extLst>
          </p:cNvPr>
          <p:cNvCxnSpPr>
            <a:cxnSpLocks/>
          </p:cNvCxnSpPr>
          <p:nvPr/>
        </p:nvCxnSpPr>
        <p:spPr>
          <a:xfrm>
            <a:off x="5228509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74FBBB7-114B-4F83-8809-1C0BCA31365C}"/>
              </a:ext>
            </a:extLst>
          </p:cNvPr>
          <p:cNvCxnSpPr>
            <a:cxnSpLocks/>
          </p:cNvCxnSpPr>
          <p:nvPr/>
        </p:nvCxnSpPr>
        <p:spPr>
          <a:xfrm>
            <a:off x="6020989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B36543D-9EE6-4C75-9662-88C61FF5A3D2}"/>
              </a:ext>
            </a:extLst>
          </p:cNvPr>
          <p:cNvCxnSpPr>
            <a:cxnSpLocks/>
          </p:cNvCxnSpPr>
          <p:nvPr/>
        </p:nvCxnSpPr>
        <p:spPr>
          <a:xfrm>
            <a:off x="6829235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89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F5A8455-6047-41ED-A805-7211EFFECE65}"/>
              </a:ext>
            </a:extLst>
          </p:cNvPr>
          <p:cNvSpPr/>
          <p:nvPr/>
        </p:nvSpPr>
        <p:spPr>
          <a:xfrm>
            <a:off x="2099964" y="1371598"/>
            <a:ext cx="2641246" cy="2011677"/>
          </a:xfrm>
          <a:prstGeom prst="rect">
            <a:avLst/>
          </a:prstGeom>
          <a:pattFill prst="dkDnDiag">
            <a:fgClr>
              <a:schemeClr val="tx1">
                <a:lumMod val="50000"/>
                <a:lumOff val="5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Cages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EFD966-82CD-44F8-9517-8A5F55080705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603AE2-9792-4F78-9F33-342F6B5B683D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B1CC8A-F751-4E09-9A4C-166860DC5CFD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2355F0-1CCB-45DA-91BE-FC6664CA2F27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E84610-31F6-47D6-8BFC-9144870951BC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D13B4AD-FD56-4A16-99CD-A5E9655E1176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3169C3B-27AB-41B6-8449-993B1E09DCD5}"/>
              </a:ext>
            </a:extLst>
          </p:cNvPr>
          <p:cNvCxnSpPr>
            <a:cxnSpLocks/>
          </p:cNvCxnSpPr>
          <p:nvPr/>
        </p:nvCxnSpPr>
        <p:spPr>
          <a:xfrm flipV="1">
            <a:off x="2093658" y="1371600"/>
            <a:ext cx="0" cy="2037858"/>
          </a:xfrm>
          <a:prstGeom prst="line">
            <a:avLst/>
          </a:prstGeom>
          <a:ln w="57150">
            <a:solidFill>
              <a:srgbClr val="4A4D5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62D8B20-73FD-4037-8C42-A8CC728CE74E}"/>
              </a:ext>
            </a:extLst>
          </p:cNvPr>
          <p:cNvCxnSpPr>
            <a:cxnSpLocks/>
          </p:cNvCxnSpPr>
          <p:nvPr/>
        </p:nvCxnSpPr>
        <p:spPr>
          <a:xfrm flipH="1">
            <a:off x="2099964" y="1371600"/>
            <a:ext cx="2670682" cy="0"/>
          </a:xfrm>
          <a:prstGeom prst="line">
            <a:avLst/>
          </a:prstGeom>
          <a:ln w="57150">
            <a:solidFill>
              <a:srgbClr val="4A4D5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D36B8C-58B8-4003-BF20-3D7815CBA1FB}"/>
              </a:ext>
            </a:extLst>
          </p:cNvPr>
          <p:cNvCxnSpPr>
            <a:cxnSpLocks/>
          </p:cNvCxnSpPr>
          <p:nvPr/>
        </p:nvCxnSpPr>
        <p:spPr>
          <a:xfrm flipV="1">
            <a:off x="4755932" y="1371600"/>
            <a:ext cx="0" cy="2037858"/>
          </a:xfrm>
          <a:prstGeom prst="line">
            <a:avLst/>
          </a:prstGeom>
          <a:ln w="57150">
            <a:solidFill>
              <a:srgbClr val="4A4D5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2754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the Internet</a:t>
            </a:r>
          </a:p>
        </p:txBody>
      </p:sp>
      <p:pic>
        <p:nvPicPr>
          <p:cNvPr id="4100" name="Picture 4" descr="Visualization of Internet routing paths">
            <a:extLst>
              <a:ext uri="{FF2B5EF4-FFF2-40B4-BE49-F238E27FC236}">
                <a16:creationId xmlns:a16="http://schemas.microsoft.com/office/drawing/2014/main" id="{A12CE594-6A9A-46EF-AABF-DC49FC06B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170" y="82239"/>
            <a:ext cx="4279247" cy="4279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5715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Source: Wikipedia/The </a:t>
            </a:r>
            <a:r>
              <a:rPr lang="en-US" sz="700" dirty="0" err="1">
                <a:solidFill>
                  <a:srgbClr val="4A4D53"/>
                </a:solidFill>
              </a:rPr>
              <a:t>Opte</a:t>
            </a:r>
            <a:r>
              <a:rPr lang="en-US" sz="700" dirty="0">
                <a:solidFill>
                  <a:srgbClr val="4A4D53"/>
                </a:solidFill>
              </a:rPr>
              <a:t> Project under CC BY 2.5</a:t>
            </a:r>
          </a:p>
        </p:txBody>
      </p:sp>
    </p:spTree>
    <p:extLst>
      <p:ext uri="{BB962C8B-B14F-4D97-AF65-F5344CB8AC3E}">
        <p14:creationId xmlns:p14="http://schemas.microsoft.com/office/powerpoint/2010/main" val="3075314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Layer 2 Network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EFD966-82CD-44F8-9517-8A5F55080705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603AE2-9792-4F78-9F33-342F6B5B683D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B1CC8A-F751-4E09-9A4C-166860DC5CFD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5D6A5C-7D9B-42EE-B0C0-2105BD7F28C7}"/>
              </a:ext>
            </a:extLst>
          </p:cNvPr>
          <p:cNvSpPr/>
          <p:nvPr/>
        </p:nvSpPr>
        <p:spPr>
          <a:xfrm>
            <a:off x="4648968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2355F0-1CCB-45DA-91BE-FC6664CA2F27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E84610-31F6-47D6-8BFC-9144870951BC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D13B4AD-FD56-4A16-99CD-A5E9655E1176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08C57F8-62DC-4528-B07C-2E1EBFC6F3F5}"/>
              </a:ext>
            </a:extLst>
          </p:cNvPr>
          <p:cNvSpPr/>
          <p:nvPr/>
        </p:nvSpPr>
        <p:spPr>
          <a:xfrm>
            <a:off x="3118430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C87632-2473-405F-BEBE-F338E0DE9691}"/>
              </a:ext>
            </a:extLst>
          </p:cNvPr>
          <p:cNvSpPr/>
          <p:nvPr/>
        </p:nvSpPr>
        <p:spPr>
          <a:xfrm>
            <a:off x="3914063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D18F81C-78B1-4587-9C80-F2D676D21963}"/>
              </a:ext>
            </a:extLst>
          </p:cNvPr>
          <p:cNvSpPr/>
          <p:nvPr/>
        </p:nvSpPr>
        <p:spPr>
          <a:xfrm>
            <a:off x="4702118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52DEF9-7478-4C73-9875-C5FAACDC6828}"/>
              </a:ext>
            </a:extLst>
          </p:cNvPr>
          <p:cNvSpPr/>
          <p:nvPr/>
        </p:nvSpPr>
        <p:spPr>
          <a:xfrm>
            <a:off x="5505329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C09FCAA-68F9-4F03-9C56-4C546B4BAD3F}"/>
              </a:ext>
            </a:extLst>
          </p:cNvPr>
          <p:cNvCxnSpPr>
            <a:cxnSpLocks/>
          </p:cNvCxnSpPr>
          <p:nvPr/>
        </p:nvCxnSpPr>
        <p:spPr>
          <a:xfrm>
            <a:off x="2371156" y="1891863"/>
            <a:ext cx="0" cy="1128108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E6C7756-BFF2-4D57-9101-304E29B041BF}"/>
              </a:ext>
            </a:extLst>
          </p:cNvPr>
          <p:cNvCxnSpPr>
            <a:cxnSpLocks/>
          </p:cNvCxnSpPr>
          <p:nvPr/>
        </p:nvCxnSpPr>
        <p:spPr>
          <a:xfrm>
            <a:off x="2476259" y="1891863"/>
            <a:ext cx="0" cy="76848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F47BECA-C2F6-494C-ABB5-60B0E4B8D5E5}"/>
              </a:ext>
            </a:extLst>
          </p:cNvPr>
          <p:cNvCxnSpPr>
            <a:cxnSpLocks/>
          </p:cNvCxnSpPr>
          <p:nvPr/>
        </p:nvCxnSpPr>
        <p:spPr>
          <a:xfrm>
            <a:off x="2587669" y="1891863"/>
            <a:ext cx="0" cy="408851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012D867-4097-4714-A1EE-6BFEDA27ABF0}"/>
              </a:ext>
            </a:extLst>
          </p:cNvPr>
          <p:cNvCxnSpPr>
            <a:cxnSpLocks/>
          </p:cNvCxnSpPr>
          <p:nvPr/>
        </p:nvCxnSpPr>
        <p:spPr>
          <a:xfrm>
            <a:off x="2705385" y="1891863"/>
            <a:ext cx="0" cy="12297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59ECF3A3-B4C9-484B-80F9-0E878CE6787D}"/>
              </a:ext>
            </a:extLst>
          </p:cNvPr>
          <p:cNvCxnSpPr>
            <a:cxnSpLocks/>
            <a:stCxn id="10" idx="3"/>
            <a:endCxn id="40" idx="2"/>
          </p:cNvCxnSpPr>
          <p:nvPr/>
        </p:nvCxnSpPr>
        <p:spPr>
          <a:xfrm>
            <a:off x="2929233" y="1736660"/>
            <a:ext cx="3676004" cy="1603529"/>
          </a:xfrm>
          <a:prstGeom prst="bentConnector4">
            <a:avLst>
              <a:gd name="adj1" fmla="val -2174"/>
              <a:gd name="adj2" fmla="val 114256"/>
            </a:avLst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E0429EF2-631C-4246-8CE8-1E6C42786834}"/>
              </a:ext>
            </a:extLst>
          </p:cNvPr>
          <p:cNvSpPr/>
          <p:nvPr/>
        </p:nvSpPr>
        <p:spPr>
          <a:xfrm>
            <a:off x="2320684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36035B1-FEC3-4206-9EF5-B1F3B34616E4}"/>
              </a:ext>
            </a:extLst>
          </p:cNvPr>
          <p:cNvSpPr/>
          <p:nvPr/>
        </p:nvSpPr>
        <p:spPr>
          <a:xfrm>
            <a:off x="2320681" y="2300714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B871209-614D-4A02-8258-14FF119C5EE0}"/>
              </a:ext>
            </a:extLst>
          </p:cNvPr>
          <p:cNvSpPr/>
          <p:nvPr/>
        </p:nvSpPr>
        <p:spPr>
          <a:xfrm>
            <a:off x="2320681" y="2660343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5B3197D-884F-43C9-A6D8-DF72B08805DC}"/>
              </a:ext>
            </a:extLst>
          </p:cNvPr>
          <p:cNvSpPr/>
          <p:nvPr/>
        </p:nvSpPr>
        <p:spPr>
          <a:xfrm>
            <a:off x="2320682" y="3019971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CE2906F-8215-44BC-9024-BFD62D2AB32E}"/>
              </a:ext>
            </a:extLst>
          </p:cNvPr>
          <p:cNvSpPr/>
          <p:nvPr/>
        </p:nvSpPr>
        <p:spPr>
          <a:xfrm>
            <a:off x="2320681" y="1941086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C9E15382-D027-49BF-BA9A-D1D843CCA60D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6909511" y="2956367"/>
            <a:ext cx="941727" cy="609793"/>
          </a:xfrm>
          <a:prstGeom prst="bentConnector3">
            <a:avLst>
              <a:gd name="adj1" fmla="val -10937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6E7B5313-C61D-45FB-9ABA-C93BC9907AB9}"/>
              </a:ext>
            </a:extLst>
          </p:cNvPr>
          <p:cNvSpPr/>
          <p:nvPr/>
        </p:nvSpPr>
        <p:spPr>
          <a:xfrm>
            <a:off x="6300962" y="2572544"/>
            <a:ext cx="608549" cy="767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Router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BB4E9E0-68C1-42FF-93DE-C4D7319B4CA9}"/>
              </a:ext>
            </a:extLst>
          </p:cNvPr>
          <p:cNvSpPr txBox="1"/>
          <p:nvPr/>
        </p:nvSpPr>
        <p:spPr>
          <a:xfrm>
            <a:off x="6782326" y="3592338"/>
            <a:ext cx="878767" cy="295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840195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Layer 3 Network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0DBDF7C-E387-4094-BA3D-1DAE194F3A68}"/>
              </a:ext>
            </a:extLst>
          </p:cNvPr>
          <p:cNvSpPr txBox="1"/>
          <p:nvPr/>
        </p:nvSpPr>
        <p:spPr>
          <a:xfrm>
            <a:off x="1888201" y="815556"/>
            <a:ext cx="2314887" cy="3784820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000" dirty="0"/>
              <a:t>Your Datacenter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AB9272-9F62-4C9D-9DF9-3F0BE1D77438}"/>
              </a:ext>
            </a:extLst>
          </p:cNvPr>
          <p:cNvSpPr txBox="1"/>
          <p:nvPr/>
        </p:nvSpPr>
        <p:spPr>
          <a:xfrm>
            <a:off x="2011259" y="2204018"/>
            <a:ext cx="2073901" cy="211257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100" dirty="0"/>
              <a:t>Your Internet Provider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D875646-90CB-47C8-AA66-EDB5A481D99A}"/>
              </a:ext>
            </a:extLst>
          </p:cNvPr>
          <p:cNvSpPr txBox="1"/>
          <p:nvPr/>
        </p:nvSpPr>
        <p:spPr>
          <a:xfrm>
            <a:off x="5062013" y="818044"/>
            <a:ext cx="2073901" cy="1536375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100" dirty="0"/>
              <a:t>Other Provider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E7D0643-D9A2-4E12-AD58-4E030C976C9A}"/>
              </a:ext>
            </a:extLst>
          </p:cNvPr>
          <p:cNvSpPr txBox="1"/>
          <p:nvPr/>
        </p:nvSpPr>
        <p:spPr>
          <a:xfrm>
            <a:off x="5062015" y="3064001"/>
            <a:ext cx="2073901" cy="1536375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100" dirty="0"/>
              <a:t>Internet Exchange</a:t>
            </a:r>
          </a:p>
        </p:txBody>
      </p: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C9E15382-D027-49BF-BA9A-D1D843CCA60D}"/>
              </a:ext>
            </a:extLst>
          </p:cNvPr>
          <p:cNvCxnSpPr>
            <a:cxnSpLocks/>
            <a:stCxn id="40" idx="3"/>
            <a:endCxn id="18" idx="1"/>
          </p:cNvCxnSpPr>
          <p:nvPr/>
        </p:nvCxnSpPr>
        <p:spPr>
          <a:xfrm flipV="1">
            <a:off x="3942019" y="1491139"/>
            <a:ext cx="1852671" cy="1653760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6E7B5313-C61D-45FB-9ABA-C93BC9907AB9}"/>
              </a:ext>
            </a:extLst>
          </p:cNvPr>
          <p:cNvSpPr/>
          <p:nvPr/>
        </p:nvSpPr>
        <p:spPr>
          <a:xfrm>
            <a:off x="3333470" y="2751568"/>
            <a:ext cx="608549" cy="78666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Router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7856EE-3BBE-4362-BCA8-DFCE99BFCAEE}"/>
              </a:ext>
            </a:extLst>
          </p:cNvPr>
          <p:cNvSpPr/>
          <p:nvPr/>
        </p:nvSpPr>
        <p:spPr>
          <a:xfrm>
            <a:off x="2134227" y="2275312"/>
            <a:ext cx="608549" cy="310406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Server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A37129-3979-4206-B27D-E22881ADD8F6}"/>
              </a:ext>
            </a:extLst>
          </p:cNvPr>
          <p:cNvSpPr/>
          <p:nvPr/>
        </p:nvSpPr>
        <p:spPr>
          <a:xfrm>
            <a:off x="2134226" y="2751568"/>
            <a:ext cx="608549" cy="310406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77A699-21A8-42A5-A0A5-AE3E6ABF701D}"/>
              </a:ext>
            </a:extLst>
          </p:cNvPr>
          <p:cNvSpPr/>
          <p:nvPr/>
        </p:nvSpPr>
        <p:spPr>
          <a:xfrm>
            <a:off x="2134226" y="3227824"/>
            <a:ext cx="608549" cy="310406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E1CCD1-1807-4F5A-8C0A-EC15B63D8D29}"/>
              </a:ext>
            </a:extLst>
          </p:cNvPr>
          <p:cNvSpPr/>
          <p:nvPr/>
        </p:nvSpPr>
        <p:spPr>
          <a:xfrm>
            <a:off x="2134226" y="3704080"/>
            <a:ext cx="608549" cy="310406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Server</a:t>
            </a:r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B440F0FD-1012-4CD7-8561-2A02ACF2A41F}"/>
              </a:ext>
            </a:extLst>
          </p:cNvPr>
          <p:cNvCxnSpPr>
            <a:cxnSpLocks/>
            <a:stCxn id="4" idx="3"/>
            <a:endCxn id="40" idx="1"/>
          </p:cNvCxnSpPr>
          <p:nvPr/>
        </p:nvCxnSpPr>
        <p:spPr>
          <a:xfrm>
            <a:off x="2742776" y="2430515"/>
            <a:ext cx="590694" cy="714384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8D9D6947-79D1-4A53-9EAD-26E43FD65BAA}"/>
              </a:ext>
            </a:extLst>
          </p:cNvPr>
          <p:cNvCxnSpPr>
            <a:cxnSpLocks/>
            <a:stCxn id="5" idx="3"/>
            <a:endCxn id="40" idx="1"/>
          </p:cNvCxnSpPr>
          <p:nvPr/>
        </p:nvCxnSpPr>
        <p:spPr>
          <a:xfrm>
            <a:off x="2742775" y="2906771"/>
            <a:ext cx="590695" cy="238128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5DD1E890-159F-4BE6-81D5-2BAB47AF55AB}"/>
              </a:ext>
            </a:extLst>
          </p:cNvPr>
          <p:cNvCxnSpPr>
            <a:cxnSpLocks/>
            <a:stCxn id="6" idx="3"/>
            <a:endCxn id="40" idx="1"/>
          </p:cNvCxnSpPr>
          <p:nvPr/>
        </p:nvCxnSpPr>
        <p:spPr>
          <a:xfrm flipV="1">
            <a:off x="2742775" y="3144899"/>
            <a:ext cx="590695" cy="238128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9ABEA84B-8060-4B1D-89C7-A2DC3071F518}"/>
              </a:ext>
            </a:extLst>
          </p:cNvPr>
          <p:cNvCxnSpPr>
            <a:cxnSpLocks/>
            <a:stCxn id="7" idx="3"/>
            <a:endCxn id="40" idx="1"/>
          </p:cNvCxnSpPr>
          <p:nvPr/>
        </p:nvCxnSpPr>
        <p:spPr>
          <a:xfrm flipV="1">
            <a:off x="2742775" y="3144899"/>
            <a:ext cx="590695" cy="714384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B049126-5D6D-4899-A9D6-B6D66253A5C3}"/>
              </a:ext>
            </a:extLst>
          </p:cNvPr>
          <p:cNvSpPr/>
          <p:nvPr/>
        </p:nvSpPr>
        <p:spPr>
          <a:xfrm>
            <a:off x="5794690" y="1097808"/>
            <a:ext cx="608549" cy="78666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Router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E07410F-6F3A-4D43-8D3D-EA514B2F5902}"/>
              </a:ext>
            </a:extLst>
          </p:cNvPr>
          <p:cNvSpPr/>
          <p:nvPr/>
        </p:nvSpPr>
        <p:spPr>
          <a:xfrm>
            <a:off x="5794690" y="3377565"/>
            <a:ext cx="608549" cy="78666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Router</a:t>
            </a:r>
          </a:p>
        </p:txBody>
      </p: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ED9A99B5-FC58-4154-AB99-02CEE01D422A}"/>
              </a:ext>
            </a:extLst>
          </p:cNvPr>
          <p:cNvCxnSpPr>
            <a:cxnSpLocks/>
            <a:stCxn id="40" idx="3"/>
            <a:endCxn id="20" idx="1"/>
          </p:cNvCxnSpPr>
          <p:nvPr/>
        </p:nvCxnSpPr>
        <p:spPr>
          <a:xfrm>
            <a:off x="3942019" y="3144899"/>
            <a:ext cx="1852671" cy="625997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566138D-BB40-4A6C-A2E5-3789DABB3E75}"/>
              </a:ext>
            </a:extLst>
          </p:cNvPr>
          <p:cNvCxnSpPr>
            <a:cxnSpLocks/>
          </p:cNvCxnSpPr>
          <p:nvPr/>
        </p:nvCxnSpPr>
        <p:spPr>
          <a:xfrm>
            <a:off x="6403238" y="1500599"/>
            <a:ext cx="1867351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622852F6-0776-433F-B497-8149B4EEFE18}"/>
              </a:ext>
            </a:extLst>
          </p:cNvPr>
          <p:cNvCxnSpPr>
            <a:cxnSpLocks/>
          </p:cNvCxnSpPr>
          <p:nvPr/>
        </p:nvCxnSpPr>
        <p:spPr>
          <a:xfrm>
            <a:off x="6403239" y="3777197"/>
            <a:ext cx="1867351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6DC07415-4923-4D19-B386-9E8647EDFE81}"/>
              </a:ext>
            </a:extLst>
          </p:cNvPr>
          <p:cNvSpPr txBox="1"/>
          <p:nvPr/>
        </p:nvSpPr>
        <p:spPr>
          <a:xfrm>
            <a:off x="2022732" y="916775"/>
            <a:ext cx="2073901" cy="1192687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100" dirty="0"/>
              <a:t>Other Provider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C03F820-9447-4003-9948-A96623AC8926}"/>
              </a:ext>
            </a:extLst>
          </p:cNvPr>
          <p:cNvSpPr/>
          <p:nvPr/>
        </p:nvSpPr>
        <p:spPr>
          <a:xfrm>
            <a:off x="2755407" y="982563"/>
            <a:ext cx="608549" cy="78666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Router</a:t>
            </a:r>
          </a:p>
        </p:txBody>
      </p: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60951438-BB80-4DA0-A6E3-56E7067A6872}"/>
              </a:ext>
            </a:extLst>
          </p:cNvPr>
          <p:cNvCxnSpPr>
            <a:cxnSpLocks/>
            <a:stCxn id="40" idx="0"/>
            <a:endCxn id="75" idx="3"/>
          </p:cNvCxnSpPr>
          <p:nvPr/>
        </p:nvCxnSpPr>
        <p:spPr>
          <a:xfrm rot="16200000" flipV="1">
            <a:off x="2813014" y="1926836"/>
            <a:ext cx="1375674" cy="273789"/>
          </a:xfrm>
          <a:prstGeom prst="bentConnector2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493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B71E3-F7CE-4892-8714-CE869FB7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466CC1-4EE1-44AA-8CF9-5EC58DA7F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1400" dirty="0"/>
              <a:t>What is a Server?</a:t>
            </a:r>
          </a:p>
          <a:p>
            <a:r>
              <a:rPr lang="de-AT" sz="1400" dirty="0"/>
              <a:t>The Anatomy of a Datacenter</a:t>
            </a:r>
          </a:p>
          <a:p>
            <a:r>
              <a:rPr lang="de-AT" sz="1400" dirty="0"/>
              <a:t>The Anatomy of the Internet</a:t>
            </a:r>
          </a:p>
          <a:p>
            <a:r>
              <a:rPr lang="de-AT" sz="1400" dirty="0"/>
              <a:t>Software Stack</a:t>
            </a:r>
          </a:p>
          <a:p>
            <a:r>
              <a:rPr lang="de-AT" sz="1400" dirty="0"/>
              <a:t>The Cloud</a:t>
            </a:r>
          </a:p>
          <a:p>
            <a:pPr lvl="1"/>
            <a:r>
              <a:rPr lang="de-AT" sz="1200" dirty="0"/>
              <a:t>Infrastructure as a Service</a:t>
            </a:r>
          </a:p>
          <a:p>
            <a:pPr lvl="1"/>
            <a:r>
              <a:rPr lang="de-AT" sz="1200" dirty="0"/>
              <a:t>Platform as a Service</a:t>
            </a:r>
          </a:p>
          <a:p>
            <a:r>
              <a:rPr lang="de-AT" sz="1400" dirty="0"/>
              <a:t>Business models</a:t>
            </a:r>
          </a:p>
          <a:p>
            <a:r>
              <a:rPr lang="de-AT" sz="1400" dirty="0"/>
              <a:t>Public vs. Private Cloud</a:t>
            </a:r>
          </a:p>
          <a:p>
            <a:r>
              <a:rPr lang="de-AT" sz="1400" dirty="0"/>
              <a:t>Automation</a:t>
            </a:r>
          </a:p>
          <a:p>
            <a:r>
              <a:rPr lang="de-AT" sz="1400" dirty="0"/>
              <a:t>Regulation</a:t>
            </a:r>
          </a:p>
        </p:txBody>
      </p:sp>
      <p:pic>
        <p:nvPicPr>
          <p:cNvPr id="6" name="Introduction to the cloud">
            <a:hlinkClick r:id="" action="ppaction://media"/>
            <a:extLst>
              <a:ext uri="{FF2B5EF4-FFF2-40B4-BE49-F238E27FC236}">
                <a16:creationId xmlns:a16="http://schemas.microsoft.com/office/drawing/2014/main" id="{14EB949C-BAA6-4A69-9CA4-188984D8BE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06199" y="470217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6"/>
    </mc:Choice>
    <mc:Fallback xmlns="">
      <p:transition spd="slow" advTm="4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Network Tiers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6609539-F4BE-48BE-B771-3F2D5915F29C}"/>
              </a:ext>
            </a:extLst>
          </p:cNvPr>
          <p:cNvGrpSpPr/>
          <p:nvPr/>
        </p:nvGrpSpPr>
        <p:grpSpPr>
          <a:xfrm>
            <a:off x="1605023" y="998711"/>
            <a:ext cx="5168177" cy="3147666"/>
            <a:chOff x="1605023" y="994872"/>
            <a:chExt cx="5168177" cy="314766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EBD0705-B218-47E4-B3A3-FCC68CEBD198}"/>
                </a:ext>
              </a:extLst>
            </p:cNvPr>
            <p:cNvSpPr/>
            <p:nvPr/>
          </p:nvSpPr>
          <p:spPr>
            <a:xfrm>
              <a:off x="3192213" y="2477985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Local B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13F65D7-4284-4171-8665-A8969A3005EE}"/>
                </a:ext>
              </a:extLst>
            </p:cNvPr>
            <p:cNvCxnSpPr>
              <a:stCxn id="3" idx="2"/>
              <a:endCxn id="12" idx="0"/>
            </p:cNvCxnSpPr>
            <p:nvPr/>
          </p:nvCxnSpPr>
          <p:spPr>
            <a:xfrm flipH="1">
              <a:off x="1989499" y="1391904"/>
              <a:ext cx="768952" cy="1086081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701861-3553-48ED-86D9-F9DE4685BC4B}"/>
                </a:ext>
              </a:extLst>
            </p:cNvPr>
            <p:cNvCxnSpPr>
              <a:cxnSpLocks/>
              <a:stCxn id="3" idx="2"/>
              <a:endCxn id="13" idx="0"/>
            </p:cNvCxnSpPr>
            <p:nvPr/>
          </p:nvCxnSpPr>
          <p:spPr>
            <a:xfrm>
              <a:off x="2758451" y="1391904"/>
              <a:ext cx="818238" cy="1086081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DA8F87E-DE0B-4A42-8B62-32A6F66E4989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2373975" y="2676501"/>
              <a:ext cx="818238" cy="0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A5E1637-A6F5-4587-BE0D-B58D31CE5824}"/>
                </a:ext>
              </a:extLst>
            </p:cNvPr>
            <p:cNvCxnSpPr>
              <a:cxnSpLocks/>
              <a:stCxn id="10" idx="2"/>
              <a:endCxn id="13" idx="0"/>
            </p:cNvCxnSpPr>
            <p:nvPr/>
          </p:nvCxnSpPr>
          <p:spPr>
            <a:xfrm flipH="1">
              <a:off x="3576689" y="2109299"/>
              <a:ext cx="1434287" cy="368686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1705474-3F63-4063-9833-0293DC2E3E24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>
              <a:off x="5010976" y="2109299"/>
              <a:ext cx="1377748" cy="368686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1B71036-AE73-46CE-9DAC-71F4B73F8C01}"/>
                </a:ext>
              </a:extLst>
            </p:cNvPr>
            <p:cNvCxnSpPr>
              <a:cxnSpLocks/>
              <a:stCxn id="8" idx="1"/>
              <a:endCxn id="3" idx="3"/>
            </p:cNvCxnSpPr>
            <p:nvPr/>
          </p:nvCxnSpPr>
          <p:spPr>
            <a:xfrm flipH="1">
              <a:off x="3142927" y="1193388"/>
              <a:ext cx="2861321" cy="0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BD5340A-049D-4C1F-A362-9A5F864DA609}"/>
                </a:ext>
              </a:extLst>
            </p:cNvPr>
            <p:cNvCxnSpPr>
              <a:cxnSpLocks/>
              <a:stCxn id="8" idx="2"/>
              <a:endCxn id="11" idx="0"/>
            </p:cNvCxnSpPr>
            <p:nvPr/>
          </p:nvCxnSpPr>
          <p:spPr>
            <a:xfrm>
              <a:off x="6388724" y="1391904"/>
              <a:ext cx="0" cy="1086081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40F4FED4-1207-4EC6-B7F9-5EA75D183AEF}"/>
                </a:ext>
              </a:extLst>
            </p:cNvPr>
            <p:cNvCxnSpPr>
              <a:cxnSpLocks/>
              <a:stCxn id="15" idx="0"/>
              <a:endCxn id="13" idx="2"/>
            </p:cNvCxnSpPr>
            <p:nvPr/>
          </p:nvCxnSpPr>
          <p:spPr>
            <a:xfrm flipV="1">
              <a:off x="3576689" y="2875017"/>
              <a:ext cx="0" cy="870489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D9D13D0-B5FD-4E6A-AB67-E9FDDBBCB01E}"/>
                </a:ext>
              </a:extLst>
            </p:cNvPr>
            <p:cNvSpPr/>
            <p:nvPr/>
          </p:nvSpPr>
          <p:spPr>
            <a:xfrm>
              <a:off x="2373975" y="994872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Global A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975CDF4-EF5B-42B4-AAAB-EFA80DD1E31F}"/>
                </a:ext>
              </a:extLst>
            </p:cNvPr>
            <p:cNvSpPr/>
            <p:nvPr/>
          </p:nvSpPr>
          <p:spPr>
            <a:xfrm>
              <a:off x="6004248" y="994872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Global 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6FEDF4-D25E-4209-B5C0-96A0AE4ED849}"/>
                </a:ext>
              </a:extLst>
            </p:cNvPr>
            <p:cNvSpPr/>
            <p:nvPr/>
          </p:nvSpPr>
          <p:spPr>
            <a:xfrm>
              <a:off x="4626500" y="1712267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Local IX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A578ACD-4747-4F79-9BE4-8AB4B6958F63}"/>
                </a:ext>
              </a:extLst>
            </p:cNvPr>
            <p:cNvSpPr/>
            <p:nvPr/>
          </p:nvSpPr>
          <p:spPr>
            <a:xfrm>
              <a:off x="6004248" y="2477985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Local C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7BFD828-F872-4C63-A652-441584D27130}"/>
                </a:ext>
              </a:extLst>
            </p:cNvPr>
            <p:cNvSpPr/>
            <p:nvPr/>
          </p:nvSpPr>
          <p:spPr>
            <a:xfrm>
              <a:off x="1605023" y="2477985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Local A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988DE87-EF5C-4536-A8AC-8360D2C45FCA}"/>
                </a:ext>
              </a:extLst>
            </p:cNvPr>
            <p:cNvSpPr/>
            <p:nvPr/>
          </p:nvSpPr>
          <p:spPr>
            <a:xfrm>
              <a:off x="3192213" y="3745506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Datacenter Customer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83524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Stack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92740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</a:t>
            </a:r>
            <a:r>
              <a:rPr lang="en-US" sz="700" dirty="0" err="1">
                <a:solidFill>
                  <a:schemeClr val="bg1"/>
                </a:solidFill>
              </a:rPr>
              <a:t>Unsplash</a:t>
            </a:r>
            <a:r>
              <a:rPr lang="en-US" sz="700" dirty="0">
                <a:solidFill>
                  <a:schemeClr val="bg1"/>
                </a:solidFill>
              </a:rPr>
              <a:t>/Markus </a:t>
            </a:r>
            <a:r>
              <a:rPr lang="en-US" sz="700" dirty="0" err="1">
                <a:solidFill>
                  <a:schemeClr val="bg1"/>
                </a:solidFill>
              </a:rPr>
              <a:t>Spiske</a:t>
            </a:r>
            <a:r>
              <a:rPr lang="en-US" sz="700" dirty="0">
                <a:solidFill>
                  <a:schemeClr val="bg1"/>
                </a:solidFill>
              </a:rPr>
              <a:t> under the </a:t>
            </a:r>
            <a:r>
              <a:rPr lang="en-US" sz="700" dirty="0" err="1">
                <a:solidFill>
                  <a:schemeClr val="bg1"/>
                </a:solidFill>
              </a:rPr>
              <a:t>Unsplash</a:t>
            </a:r>
            <a:r>
              <a:rPr lang="en-US" sz="7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601210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Operating System Stack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9D13D0-B5FD-4E6A-AB67-E9FDDBBCB01E}"/>
              </a:ext>
            </a:extLst>
          </p:cNvPr>
          <p:cNvSpPr/>
          <p:nvPr/>
        </p:nvSpPr>
        <p:spPr>
          <a:xfrm>
            <a:off x="3630810" y="2985715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Hardware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AF423B-8432-4411-9469-47439F6AC01A}"/>
              </a:ext>
            </a:extLst>
          </p:cNvPr>
          <p:cNvSpPr/>
          <p:nvPr/>
        </p:nvSpPr>
        <p:spPr>
          <a:xfrm>
            <a:off x="3630810" y="2252093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82A63F-10C2-4D85-A188-F8A9A53D01A0}"/>
              </a:ext>
            </a:extLst>
          </p:cNvPr>
          <p:cNvSpPr/>
          <p:nvPr/>
        </p:nvSpPr>
        <p:spPr>
          <a:xfrm>
            <a:off x="3630810" y="1496400"/>
            <a:ext cx="911892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5709DD-D4A1-4EC8-9EFB-DED06931F918}"/>
              </a:ext>
            </a:extLst>
          </p:cNvPr>
          <p:cNvSpPr/>
          <p:nvPr/>
        </p:nvSpPr>
        <p:spPr>
          <a:xfrm>
            <a:off x="4604472" y="1496400"/>
            <a:ext cx="911893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5990087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B69514-596F-4841-A77B-E7FC5BE69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Intel Ark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4A16D8-C570-4B3E-B7A9-FBD3C04DC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989" y="700968"/>
            <a:ext cx="6603197" cy="3951219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010341B0-4074-4CE8-A01F-9E98DD569F7B}"/>
              </a:ext>
            </a:extLst>
          </p:cNvPr>
          <p:cNvSpPr/>
          <p:nvPr/>
        </p:nvSpPr>
        <p:spPr>
          <a:xfrm rot="10800000">
            <a:off x="5596758" y="1951771"/>
            <a:ext cx="438281" cy="305851"/>
          </a:xfrm>
          <a:prstGeom prst="right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5198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Virtualization vs. Containerization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9D13D0-B5FD-4E6A-AB67-E9FDDBBCB01E}"/>
              </a:ext>
            </a:extLst>
          </p:cNvPr>
          <p:cNvSpPr/>
          <p:nvPr/>
        </p:nvSpPr>
        <p:spPr>
          <a:xfrm>
            <a:off x="2528145" y="3341468"/>
            <a:ext cx="3866928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Hardware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AF423B-8432-4411-9469-47439F6AC01A}"/>
              </a:ext>
            </a:extLst>
          </p:cNvPr>
          <p:cNvSpPr/>
          <p:nvPr/>
        </p:nvSpPr>
        <p:spPr>
          <a:xfrm>
            <a:off x="2528145" y="2607846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110EDB-FB18-44D1-8145-061A95CAF035}"/>
              </a:ext>
            </a:extLst>
          </p:cNvPr>
          <p:cNvSpPr/>
          <p:nvPr/>
        </p:nvSpPr>
        <p:spPr>
          <a:xfrm>
            <a:off x="4509517" y="2607846"/>
            <a:ext cx="1885556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82A63F-10C2-4D85-A188-F8A9A53D01A0}"/>
              </a:ext>
            </a:extLst>
          </p:cNvPr>
          <p:cNvSpPr/>
          <p:nvPr/>
        </p:nvSpPr>
        <p:spPr>
          <a:xfrm>
            <a:off x="2528145" y="1852153"/>
            <a:ext cx="911892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5709DD-D4A1-4EC8-9EFB-DED06931F918}"/>
              </a:ext>
            </a:extLst>
          </p:cNvPr>
          <p:cNvSpPr/>
          <p:nvPr/>
        </p:nvSpPr>
        <p:spPr>
          <a:xfrm>
            <a:off x="3501807" y="1852153"/>
            <a:ext cx="911893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3EF763D-D823-4CE0-B947-C68C9C89F130}"/>
              </a:ext>
            </a:extLst>
          </p:cNvPr>
          <p:cNvSpPr/>
          <p:nvPr/>
        </p:nvSpPr>
        <p:spPr>
          <a:xfrm>
            <a:off x="4509517" y="1848611"/>
            <a:ext cx="911893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67BF178-237D-40E9-B055-7AF8E035C1DD}"/>
              </a:ext>
            </a:extLst>
          </p:cNvPr>
          <p:cNvSpPr/>
          <p:nvPr/>
        </p:nvSpPr>
        <p:spPr>
          <a:xfrm>
            <a:off x="5483180" y="1848611"/>
            <a:ext cx="911893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C78D2B-0ABF-4341-9860-A3BD7219EC1C}"/>
              </a:ext>
            </a:extLst>
          </p:cNvPr>
          <p:cNvSpPr txBox="1"/>
          <p:nvPr/>
        </p:nvSpPr>
        <p:spPr>
          <a:xfrm>
            <a:off x="2487797" y="1513490"/>
            <a:ext cx="1966255" cy="1790961"/>
          </a:xfrm>
          <a:prstGeom prst="rect">
            <a:avLst/>
          </a:prstGeom>
          <a:noFill/>
          <a:ln w="38100">
            <a:solidFill>
              <a:srgbClr val="F18800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Virtual Machine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71EBBB-A01A-4249-9D28-E217EB4D9562}"/>
              </a:ext>
            </a:extLst>
          </p:cNvPr>
          <p:cNvSpPr txBox="1"/>
          <p:nvPr/>
        </p:nvSpPr>
        <p:spPr>
          <a:xfrm>
            <a:off x="5452296" y="1513490"/>
            <a:ext cx="986342" cy="1046225"/>
          </a:xfrm>
          <a:prstGeom prst="rect">
            <a:avLst/>
          </a:prstGeom>
          <a:noFill/>
          <a:ln w="38100">
            <a:solidFill>
              <a:srgbClr val="F18800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Container</a:t>
            </a:r>
          </a:p>
        </p:txBody>
      </p:sp>
    </p:spTree>
    <p:extLst>
      <p:ext uri="{BB962C8B-B14F-4D97-AF65-F5344CB8AC3E}">
        <p14:creationId xmlns:p14="http://schemas.microsoft.com/office/powerpoint/2010/main" val="8981086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Runtime Environment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9D13D0-B5FD-4E6A-AB67-E9FDDBBCB01E}"/>
              </a:ext>
            </a:extLst>
          </p:cNvPr>
          <p:cNvSpPr/>
          <p:nvPr/>
        </p:nvSpPr>
        <p:spPr>
          <a:xfrm>
            <a:off x="3630810" y="3550121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Hardware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AF423B-8432-4411-9469-47439F6AC01A}"/>
              </a:ext>
            </a:extLst>
          </p:cNvPr>
          <p:cNvSpPr/>
          <p:nvPr/>
        </p:nvSpPr>
        <p:spPr>
          <a:xfrm>
            <a:off x="3630810" y="2816499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82A63F-10C2-4D85-A188-F8A9A53D01A0}"/>
              </a:ext>
            </a:extLst>
          </p:cNvPr>
          <p:cNvSpPr/>
          <p:nvPr/>
        </p:nvSpPr>
        <p:spPr>
          <a:xfrm>
            <a:off x="3630809" y="2082877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Runtime Environment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5709DD-D4A1-4EC8-9EFB-DED06931F918}"/>
              </a:ext>
            </a:extLst>
          </p:cNvPr>
          <p:cNvSpPr/>
          <p:nvPr/>
        </p:nvSpPr>
        <p:spPr>
          <a:xfrm>
            <a:off x="3630809" y="1349255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2967847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Runtime Environment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9D13D0-B5FD-4E6A-AB67-E9FDDBBCB01E}"/>
              </a:ext>
            </a:extLst>
          </p:cNvPr>
          <p:cNvSpPr/>
          <p:nvPr/>
        </p:nvSpPr>
        <p:spPr>
          <a:xfrm>
            <a:off x="3630810" y="3550121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Hardware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AF423B-8432-4411-9469-47439F6AC01A}"/>
              </a:ext>
            </a:extLst>
          </p:cNvPr>
          <p:cNvSpPr/>
          <p:nvPr/>
        </p:nvSpPr>
        <p:spPr>
          <a:xfrm>
            <a:off x="3630810" y="2816499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82A63F-10C2-4D85-A188-F8A9A53D01A0}"/>
              </a:ext>
            </a:extLst>
          </p:cNvPr>
          <p:cNvSpPr/>
          <p:nvPr/>
        </p:nvSpPr>
        <p:spPr>
          <a:xfrm>
            <a:off x="3630809" y="2082877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Runtime Environment</a:t>
            </a:r>
          </a:p>
          <a:p>
            <a:pPr algn="ctr"/>
            <a:r>
              <a:rPr lang="en-US" sz="700" dirty="0">
                <a:solidFill>
                  <a:schemeClr val="bg1"/>
                </a:solidFill>
              </a:rPr>
              <a:t>NodeJS, JVM, PHP Runtime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5709DD-D4A1-4EC8-9EFB-DED06931F918}"/>
              </a:ext>
            </a:extLst>
          </p:cNvPr>
          <p:cNvSpPr/>
          <p:nvPr/>
        </p:nvSpPr>
        <p:spPr>
          <a:xfrm>
            <a:off x="3630809" y="1349255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  <a:br>
              <a:rPr lang="en-US" sz="900" dirty="0">
                <a:solidFill>
                  <a:schemeClr val="bg1"/>
                </a:solidFill>
              </a:rPr>
            </a:br>
            <a:r>
              <a:rPr lang="en-US" sz="700" dirty="0" err="1">
                <a:solidFill>
                  <a:schemeClr val="bg1"/>
                </a:solidFill>
              </a:rPr>
              <a:t>Javascript</a:t>
            </a:r>
            <a:r>
              <a:rPr lang="en-US" sz="700" dirty="0">
                <a:solidFill>
                  <a:schemeClr val="bg1"/>
                </a:solidFill>
              </a:rPr>
              <a:t>, Java, PHP</a:t>
            </a:r>
            <a:endParaRPr 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84404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4000" r="-4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Cloud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1659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Wikipedia/Fir0002 under GFDL 1.2</a:t>
            </a:r>
          </a:p>
        </p:txBody>
      </p:sp>
    </p:spTree>
    <p:extLst>
      <p:ext uri="{BB962C8B-B14F-4D97-AF65-F5344CB8AC3E}">
        <p14:creationId xmlns:p14="http://schemas.microsoft.com/office/powerpoint/2010/main" val="8183127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The Birth of Amazon Web Services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1F589EA-4BE5-46B5-8AE3-27AAD3B6F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207" y="1719965"/>
            <a:ext cx="6288759" cy="1893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1451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137" y="1244281"/>
            <a:ext cx="3074044" cy="397032"/>
          </a:xfrm>
        </p:spPr>
        <p:txBody>
          <a:bodyPr/>
          <a:lstStyle/>
          <a:p>
            <a:r>
              <a:rPr lang="en-US" dirty="0"/>
              <a:t>Jeff’s Letter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034756-AB79-4B66-9CC3-5E559D60D816}"/>
              </a:ext>
            </a:extLst>
          </p:cNvPr>
          <p:cNvSpPr txBox="1"/>
          <p:nvPr/>
        </p:nvSpPr>
        <p:spPr>
          <a:xfrm>
            <a:off x="2607617" y="4661576"/>
            <a:ext cx="298350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</a:t>
            </a:r>
            <a:r>
              <a:rPr lang="en-US" sz="700" dirty="0" err="1">
                <a:solidFill>
                  <a:srgbClr val="4A4D53"/>
                </a:solidFill>
              </a:rPr>
              <a:t>Unsplash</a:t>
            </a:r>
            <a:r>
              <a:rPr lang="en-US" sz="700" dirty="0">
                <a:solidFill>
                  <a:srgbClr val="4A4D53"/>
                </a:solidFill>
              </a:rPr>
              <a:t>/Kelly </a:t>
            </a:r>
            <a:r>
              <a:rPr lang="en-US" sz="700" dirty="0" err="1">
                <a:solidFill>
                  <a:srgbClr val="4A4D53"/>
                </a:solidFill>
              </a:rPr>
              <a:t>Sikkema</a:t>
            </a:r>
            <a:r>
              <a:rPr lang="en-US" sz="700" dirty="0">
                <a:solidFill>
                  <a:srgbClr val="4A4D53"/>
                </a:solidFill>
              </a:rPr>
              <a:t> under the </a:t>
            </a:r>
            <a:r>
              <a:rPr lang="en-US" sz="700" dirty="0" err="1">
                <a:solidFill>
                  <a:srgbClr val="4A4D53"/>
                </a:solidFill>
              </a:rPr>
              <a:t>Unsplash</a:t>
            </a:r>
            <a:r>
              <a:rPr lang="en-US" sz="700" dirty="0">
                <a:solidFill>
                  <a:srgbClr val="4A4D53"/>
                </a:solidFill>
              </a:rPr>
              <a:t> License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8D45DB-6473-4450-B2FA-F133DD6EC441}"/>
              </a:ext>
            </a:extLst>
          </p:cNvPr>
          <p:cNvSpPr txBox="1"/>
          <p:nvPr/>
        </p:nvSpPr>
        <p:spPr>
          <a:xfrm>
            <a:off x="2049077" y="1721593"/>
            <a:ext cx="4013901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All teams will henceforth expose their data and functionality through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service interfaces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Teams must communicate with each other through these interfaces.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There will be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no other form 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of </a:t>
            </a:r>
            <a:r>
              <a:rPr lang="en-US" sz="900" b="0" i="0" dirty="0" err="1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interprocess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 communication allowed: no direct linking, no direct reads of another team’s data store, no shared-memory model, no back-doors whatsoever. The only communication allowed is via service interface calls over the network.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It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doesn’t matter what technology is used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 HTTP, </a:t>
            </a:r>
            <a:r>
              <a:rPr lang="en-US" sz="900" b="0" i="0" dirty="0" err="1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Corba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en-US" sz="900" b="0" i="0" dirty="0" err="1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Pubsub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, custom protocols — doesn’t matter.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All service interfaces, without exception, must be designed from the ground up to be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externalizable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 That is to say, the team must plan and design to be able to expose the interface to developers in the outside world. No exceptions.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Anyone who doesn’t do this will be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fired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948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Server?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72A027-BDE6-42F1-8E84-6EAD58EF3093}"/>
              </a:ext>
            </a:extLst>
          </p:cNvPr>
          <p:cNvSpPr txBox="1"/>
          <p:nvPr/>
        </p:nvSpPr>
        <p:spPr>
          <a:xfrm>
            <a:off x="361403" y="4652116"/>
            <a:ext cx="221246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</a:t>
            </a:r>
            <a:r>
              <a:rPr lang="en-US" sz="700" dirty="0" err="1">
                <a:solidFill>
                  <a:schemeClr val="bg1"/>
                </a:solidFill>
              </a:rPr>
              <a:t>exlex</a:t>
            </a:r>
            <a:r>
              <a:rPr lang="en-US" sz="700" dirty="0">
                <a:solidFill>
                  <a:schemeClr val="bg1"/>
                </a:solidFill>
              </a:rPr>
              <a:t> under CC BY-SA 3.0</a:t>
            </a:r>
          </a:p>
        </p:txBody>
      </p:sp>
    </p:spTree>
    <p:extLst>
      <p:ext uri="{BB962C8B-B14F-4D97-AF65-F5344CB8AC3E}">
        <p14:creationId xmlns:p14="http://schemas.microsoft.com/office/powerpoint/2010/main" val="3252052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The Birth of Amazon Web Services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7C518D2-D6F4-4810-BDF1-5F0C7BE874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91233" y="1922133"/>
            <a:ext cx="714375" cy="71437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06B34CD-B2BD-492D-92F0-0AFFB2F3C4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16399" y="1922132"/>
            <a:ext cx="714375" cy="71437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49F708C4-B1B4-4D52-9A8C-6412D0E0CC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41565" y="1922131"/>
            <a:ext cx="714375" cy="71437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334DADC-80BB-45D5-A360-9C4FF7B49E3D}"/>
              </a:ext>
            </a:extLst>
          </p:cNvPr>
          <p:cNvSpPr/>
          <p:nvPr/>
        </p:nvSpPr>
        <p:spPr>
          <a:xfrm>
            <a:off x="4216398" y="2559984"/>
            <a:ext cx="714375" cy="6629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EC2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6EBB53-51AF-4FF8-BD0E-877AE451D227}"/>
              </a:ext>
            </a:extLst>
          </p:cNvPr>
          <p:cNvSpPr/>
          <p:nvPr/>
        </p:nvSpPr>
        <p:spPr>
          <a:xfrm>
            <a:off x="2091233" y="2559984"/>
            <a:ext cx="714375" cy="6629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SQS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43C9A2-0385-43A5-8E7C-F9348334DC90}"/>
              </a:ext>
            </a:extLst>
          </p:cNvPr>
          <p:cNvSpPr/>
          <p:nvPr/>
        </p:nvSpPr>
        <p:spPr>
          <a:xfrm>
            <a:off x="6341565" y="2559984"/>
            <a:ext cx="714375" cy="6629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2172791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Cloud Flexibility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C94F1B3D-8AAB-4F2D-BE2F-4F7B4F238B3A}"/>
              </a:ext>
            </a:extLst>
          </p:cNvPr>
          <p:cNvCxnSpPr>
            <a:stCxn id="3" idx="2"/>
            <a:endCxn id="7" idx="2"/>
          </p:cNvCxnSpPr>
          <p:nvPr/>
        </p:nvCxnSpPr>
        <p:spPr>
          <a:xfrm rot="16200000" flipH="1">
            <a:off x="4573588" y="287221"/>
            <a:ext cx="12700" cy="5166886"/>
          </a:xfrm>
          <a:prstGeom prst="bentConnector3">
            <a:avLst>
              <a:gd name="adj1" fmla="val 4208276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216A1D-A926-4BEE-B16B-534148FD1D79}"/>
              </a:ext>
            </a:extLst>
          </p:cNvPr>
          <p:cNvSpPr txBox="1"/>
          <p:nvPr/>
        </p:nvSpPr>
        <p:spPr>
          <a:xfrm>
            <a:off x="4195858" y="3434493"/>
            <a:ext cx="7681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Observe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DC095D75-4CC8-4105-BD5E-7239E60FCA43}"/>
              </a:ext>
            </a:extLst>
          </p:cNvPr>
          <p:cNvCxnSpPr>
            <a:cxnSpLocks/>
            <a:stCxn id="7" idx="0"/>
            <a:endCxn id="5" idx="0"/>
          </p:cNvCxnSpPr>
          <p:nvPr/>
        </p:nvCxnSpPr>
        <p:spPr>
          <a:xfrm rot="16200000" flipV="1">
            <a:off x="5865310" y="915968"/>
            <a:ext cx="12700" cy="2583443"/>
          </a:xfrm>
          <a:prstGeom prst="bentConnector3">
            <a:avLst>
              <a:gd name="adj1" fmla="val 356274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D825953-8A77-40E1-8F02-97150551CC1E}"/>
              </a:ext>
            </a:extLst>
          </p:cNvPr>
          <p:cNvSpPr txBox="1"/>
          <p:nvPr/>
        </p:nvSpPr>
        <p:spPr>
          <a:xfrm>
            <a:off x="5512427" y="1448986"/>
            <a:ext cx="7184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Change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896C974-E36E-47A3-97F2-C0CFC3AA1F8D}"/>
              </a:ext>
            </a:extLst>
          </p:cNvPr>
          <p:cNvCxnSpPr>
            <a:stCxn id="5" idx="1"/>
            <a:endCxn id="3" idx="3"/>
          </p:cNvCxnSpPr>
          <p:nvPr/>
        </p:nvCxnSpPr>
        <p:spPr>
          <a:xfrm flipH="1">
            <a:off x="2932922" y="2539177"/>
            <a:ext cx="697888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E57B768-F600-4F08-A8CF-3251E7AB04AB}"/>
              </a:ext>
            </a:extLst>
          </p:cNvPr>
          <p:cNvSpPr txBox="1"/>
          <p:nvPr/>
        </p:nvSpPr>
        <p:spPr>
          <a:xfrm>
            <a:off x="2921962" y="2192000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Provide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58B7DF-46EF-4701-8171-FA84BB3C7A0F}"/>
              </a:ext>
            </a:extLst>
          </p:cNvPr>
          <p:cNvSpPr/>
          <p:nvPr/>
        </p:nvSpPr>
        <p:spPr>
          <a:xfrm>
            <a:off x="1047367" y="2207690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Cloud Infrastructure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C701E5-2C02-431D-9FCB-D50D81695BE2}"/>
              </a:ext>
            </a:extLst>
          </p:cNvPr>
          <p:cNvSpPr/>
          <p:nvPr/>
        </p:nvSpPr>
        <p:spPr>
          <a:xfrm>
            <a:off x="3630810" y="2207690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Cloud API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CA616C-4DC3-429C-BF7A-6F0BB3C86370}"/>
              </a:ext>
            </a:extLst>
          </p:cNvPr>
          <p:cNvSpPr/>
          <p:nvPr/>
        </p:nvSpPr>
        <p:spPr>
          <a:xfrm>
            <a:off x="6214253" y="2207690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Management Application</a:t>
            </a:r>
          </a:p>
        </p:txBody>
      </p:sp>
    </p:spTree>
    <p:extLst>
      <p:ext uri="{BB962C8B-B14F-4D97-AF65-F5344CB8AC3E}">
        <p14:creationId xmlns:p14="http://schemas.microsoft.com/office/powerpoint/2010/main" val="34822539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cloud? (NIST)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199DFC-A889-41E6-AE53-B7D1EE68FE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64216" y="900000"/>
            <a:ext cx="5818742" cy="3665667"/>
          </a:xfrm>
        </p:spPr>
        <p:txBody>
          <a:bodyPr anchor="ctr">
            <a:normAutofit/>
          </a:bodyPr>
          <a:lstStyle/>
          <a:p>
            <a:pPr marL="0" indent="0" algn="l">
              <a:lnSpc>
                <a:spcPct val="200000"/>
              </a:lnSpc>
              <a:buNone/>
            </a:pP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Cloud computing is a model for enabling </a:t>
            </a:r>
            <a:r>
              <a:rPr lang="en-US" sz="1200" b="1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ubiquitous, convenient, on-demand network access 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to a shared pool of configurable </a:t>
            </a:r>
            <a:r>
              <a:rPr lang="en-US" sz="1200" b="1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computing resources 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(e.g., networks, servers, storage, applications, and services) that can be </a:t>
            </a:r>
            <a:r>
              <a:rPr lang="en-US" sz="1200" b="1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rapidly provisioned 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and released with minimal management effort or service provider </a:t>
            </a:r>
            <a:r>
              <a:rPr lang="en-US" sz="1200" b="1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interaction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</a:t>
            </a:r>
            <a:endParaRPr lang="en-US" sz="1200" b="0" i="1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5133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cloud? (NIST)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199DFC-A889-41E6-AE53-B7D1EE68FE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5503" y="900000"/>
            <a:ext cx="3356168" cy="3665667"/>
          </a:xfrm>
        </p:spPr>
        <p:txBody>
          <a:bodyPr anchor="ctr"/>
          <a:lstStyle/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On-demand self-service,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Broad network access,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Resource pooling,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Rapid elasticity,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Measured service.</a:t>
            </a:r>
          </a:p>
        </p:txBody>
      </p:sp>
    </p:spTree>
    <p:extLst>
      <p:ext uri="{BB962C8B-B14F-4D97-AF65-F5344CB8AC3E}">
        <p14:creationId xmlns:p14="http://schemas.microsoft.com/office/powerpoint/2010/main" val="17453524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Categories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D3A3C4A-F3AB-4A86-809C-DD359F47A4B2}"/>
              </a:ext>
            </a:extLst>
          </p:cNvPr>
          <p:cNvGrpSpPr/>
          <p:nvPr/>
        </p:nvGrpSpPr>
        <p:grpSpPr>
          <a:xfrm>
            <a:off x="1192910" y="829737"/>
            <a:ext cx="6761355" cy="3719849"/>
            <a:chOff x="1033347" y="829737"/>
            <a:chExt cx="6761355" cy="371984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4620D29-97EE-4247-8D83-792D04477370}"/>
                </a:ext>
              </a:extLst>
            </p:cNvPr>
            <p:cNvGrpSpPr/>
            <p:nvPr/>
          </p:nvGrpSpPr>
          <p:grpSpPr>
            <a:xfrm>
              <a:off x="1033347" y="832190"/>
              <a:ext cx="1509132" cy="3703729"/>
              <a:chOff x="1033347" y="885385"/>
              <a:chExt cx="1509132" cy="3703729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22D7DFF-EF21-4661-B9E8-F99736ED88AF}"/>
                  </a:ext>
                </a:extLst>
              </p:cNvPr>
              <p:cNvSpPr/>
              <p:nvPr/>
            </p:nvSpPr>
            <p:spPr>
              <a:xfrm>
                <a:off x="1033347" y="1228962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Application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BC0A0F7-BDC3-4619-9D99-646D04EEE462}"/>
                  </a:ext>
                </a:extLst>
              </p:cNvPr>
              <p:cNvSpPr/>
              <p:nvPr/>
            </p:nvSpPr>
            <p:spPr>
              <a:xfrm>
                <a:off x="1033347" y="1572539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Runtime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E7FABBF-9512-46EF-907C-2AB7572B3664}"/>
                  </a:ext>
                </a:extLst>
              </p:cNvPr>
              <p:cNvSpPr/>
              <p:nvPr/>
            </p:nvSpPr>
            <p:spPr>
              <a:xfrm>
                <a:off x="1033347" y="1916116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Operating System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B1D0C831-78CF-4EB1-836B-900CE26010C1}"/>
                  </a:ext>
                </a:extLst>
              </p:cNvPr>
              <p:cNvSpPr/>
              <p:nvPr/>
            </p:nvSpPr>
            <p:spPr>
              <a:xfrm>
                <a:off x="1033347" y="2259693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Virtualization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71284D7-6F2C-44E7-BFD4-B143889BB90C}"/>
                  </a:ext>
                </a:extLst>
              </p:cNvPr>
              <p:cNvSpPr/>
              <p:nvPr/>
            </p:nvSpPr>
            <p:spPr>
              <a:xfrm>
                <a:off x="1033347" y="2603270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Hardware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3D7224F8-C546-4B3F-B3CA-32BC940B3C29}"/>
                  </a:ext>
                </a:extLst>
              </p:cNvPr>
              <p:cNvSpPr/>
              <p:nvPr/>
            </p:nvSpPr>
            <p:spPr>
              <a:xfrm>
                <a:off x="1033347" y="2946847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Network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A497714-D085-4FAF-9721-8A9685F0CF3C}"/>
                  </a:ext>
                </a:extLst>
              </p:cNvPr>
              <p:cNvSpPr/>
              <p:nvPr/>
            </p:nvSpPr>
            <p:spPr>
              <a:xfrm>
                <a:off x="1033347" y="3290424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09AB77B-6732-4654-AA31-FA68CB7E5950}"/>
                  </a:ext>
                </a:extLst>
              </p:cNvPr>
              <p:cNvSpPr/>
              <p:nvPr/>
            </p:nvSpPr>
            <p:spPr>
              <a:xfrm>
                <a:off x="1033347" y="3634001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Cooling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E819829-3F37-4571-8B26-CE9D8FE278E9}"/>
                  </a:ext>
                </a:extLst>
              </p:cNvPr>
              <p:cNvSpPr/>
              <p:nvPr/>
            </p:nvSpPr>
            <p:spPr>
              <a:xfrm>
                <a:off x="1033347" y="3977578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Fire suppression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9C215C7B-3270-4D0D-B671-01DCB201520A}"/>
                  </a:ext>
                </a:extLst>
              </p:cNvPr>
              <p:cNvSpPr/>
              <p:nvPr/>
            </p:nvSpPr>
            <p:spPr>
              <a:xfrm>
                <a:off x="1033347" y="4321155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Housing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24A09D-EB1E-4E64-BB41-EC434F45C662}"/>
                  </a:ext>
                </a:extLst>
              </p:cNvPr>
              <p:cNvSpPr/>
              <p:nvPr/>
            </p:nvSpPr>
            <p:spPr>
              <a:xfrm>
                <a:off x="1033347" y="885385"/>
                <a:ext cx="1509132" cy="2679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b="1" dirty="0">
                    <a:solidFill>
                      <a:schemeClr val="tx1"/>
                    </a:solidFill>
                  </a:rPr>
                  <a:t>Self-managed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3A2884E-68D2-49E3-A927-0537491F1090}"/>
                </a:ext>
              </a:extLst>
            </p:cNvPr>
            <p:cNvGrpSpPr/>
            <p:nvPr/>
          </p:nvGrpSpPr>
          <p:grpSpPr>
            <a:xfrm>
              <a:off x="2784088" y="832190"/>
              <a:ext cx="1509132" cy="3703729"/>
              <a:chOff x="1033347" y="885385"/>
              <a:chExt cx="1509132" cy="3703729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5659B5B8-BBEB-4B73-82C6-301B96052CE1}"/>
                  </a:ext>
                </a:extLst>
              </p:cNvPr>
              <p:cNvSpPr/>
              <p:nvPr/>
            </p:nvSpPr>
            <p:spPr>
              <a:xfrm>
                <a:off x="1033347" y="1228962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Application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9ED4A91-01D2-4902-9DC2-AA67C2E84FCB}"/>
                  </a:ext>
                </a:extLst>
              </p:cNvPr>
              <p:cNvSpPr/>
              <p:nvPr/>
            </p:nvSpPr>
            <p:spPr>
              <a:xfrm>
                <a:off x="1033347" y="1572539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Runtime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7466CE8-B05C-4D4B-AFB5-5CC78195822B}"/>
                  </a:ext>
                </a:extLst>
              </p:cNvPr>
              <p:cNvSpPr/>
              <p:nvPr/>
            </p:nvSpPr>
            <p:spPr>
              <a:xfrm>
                <a:off x="1033347" y="1916116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Operating System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B2E04E20-AE88-464C-AC5D-2B0DE855CBB7}"/>
                  </a:ext>
                </a:extLst>
              </p:cNvPr>
              <p:cNvSpPr/>
              <p:nvPr/>
            </p:nvSpPr>
            <p:spPr>
              <a:xfrm>
                <a:off x="1033347" y="2259693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Virtualization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75DCAA5-FB51-475A-8B33-B29FC7BE099C}"/>
                  </a:ext>
                </a:extLst>
              </p:cNvPr>
              <p:cNvSpPr/>
              <p:nvPr/>
            </p:nvSpPr>
            <p:spPr>
              <a:xfrm>
                <a:off x="1033347" y="2603270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Hardware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A7FE562-3E41-45C0-A946-ADDE22AD14DC}"/>
                  </a:ext>
                </a:extLst>
              </p:cNvPr>
              <p:cNvSpPr/>
              <p:nvPr/>
            </p:nvSpPr>
            <p:spPr>
              <a:xfrm>
                <a:off x="1033347" y="2946847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Network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1FF6906-E532-4925-8707-C2558CF7F06A}"/>
                  </a:ext>
                </a:extLst>
              </p:cNvPr>
              <p:cNvSpPr/>
              <p:nvPr/>
            </p:nvSpPr>
            <p:spPr>
              <a:xfrm>
                <a:off x="1033347" y="3290424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BDBE8CA8-2E49-425A-B0B5-6B4CE163DCD2}"/>
                  </a:ext>
                </a:extLst>
              </p:cNvPr>
              <p:cNvSpPr/>
              <p:nvPr/>
            </p:nvSpPr>
            <p:spPr>
              <a:xfrm>
                <a:off x="1033347" y="3634001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Cooling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A5C7888-C2C2-464F-829B-B06B7D98626E}"/>
                  </a:ext>
                </a:extLst>
              </p:cNvPr>
              <p:cNvSpPr/>
              <p:nvPr/>
            </p:nvSpPr>
            <p:spPr>
              <a:xfrm>
                <a:off x="1033347" y="3977578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Fire suppression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0A263FF-18FF-45C9-8DF4-0C4223D12793}"/>
                  </a:ext>
                </a:extLst>
              </p:cNvPr>
              <p:cNvSpPr/>
              <p:nvPr/>
            </p:nvSpPr>
            <p:spPr>
              <a:xfrm>
                <a:off x="1033347" y="4321155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Housing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A52559C-3E39-4611-AB6C-585F946ADCC5}"/>
                  </a:ext>
                </a:extLst>
              </p:cNvPr>
              <p:cNvSpPr/>
              <p:nvPr/>
            </p:nvSpPr>
            <p:spPr>
              <a:xfrm>
                <a:off x="1033347" y="885385"/>
                <a:ext cx="1509132" cy="2679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b="1" dirty="0">
                    <a:solidFill>
                      <a:schemeClr val="tx1"/>
                    </a:solidFill>
                  </a:rPr>
                  <a:t>IaaS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A61B2E4A-0105-4EBA-B15E-3D4D8875D4D0}"/>
                </a:ext>
              </a:extLst>
            </p:cNvPr>
            <p:cNvGrpSpPr/>
            <p:nvPr/>
          </p:nvGrpSpPr>
          <p:grpSpPr>
            <a:xfrm>
              <a:off x="4534829" y="829737"/>
              <a:ext cx="1509132" cy="3703729"/>
              <a:chOff x="1033347" y="885385"/>
              <a:chExt cx="1509132" cy="3703729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B17AE35-1C9E-4889-9A9C-50AF3DEAC19D}"/>
                  </a:ext>
                </a:extLst>
              </p:cNvPr>
              <p:cNvSpPr/>
              <p:nvPr/>
            </p:nvSpPr>
            <p:spPr>
              <a:xfrm>
                <a:off x="1033347" y="1228962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Application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43B6AFA-E27C-45CA-B428-BF455BFA1BA4}"/>
                  </a:ext>
                </a:extLst>
              </p:cNvPr>
              <p:cNvSpPr/>
              <p:nvPr/>
            </p:nvSpPr>
            <p:spPr>
              <a:xfrm>
                <a:off x="1033347" y="1572539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Runtime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8FE881BB-8F7F-4521-99EA-D240C3769184}"/>
                  </a:ext>
                </a:extLst>
              </p:cNvPr>
              <p:cNvSpPr/>
              <p:nvPr/>
            </p:nvSpPr>
            <p:spPr>
              <a:xfrm>
                <a:off x="1033347" y="1916116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Operating System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8D00E476-2037-414E-9B11-0D2C5994603E}"/>
                  </a:ext>
                </a:extLst>
              </p:cNvPr>
              <p:cNvSpPr/>
              <p:nvPr/>
            </p:nvSpPr>
            <p:spPr>
              <a:xfrm>
                <a:off x="1033347" y="2259693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Virtualization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BCC639E8-5A6C-4381-8A71-5AC500AFD374}"/>
                  </a:ext>
                </a:extLst>
              </p:cNvPr>
              <p:cNvSpPr/>
              <p:nvPr/>
            </p:nvSpPr>
            <p:spPr>
              <a:xfrm>
                <a:off x="1033347" y="2603270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Hardware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4877764A-5AE4-4B3A-8885-A5E49B6E8BF8}"/>
                  </a:ext>
                </a:extLst>
              </p:cNvPr>
              <p:cNvSpPr/>
              <p:nvPr/>
            </p:nvSpPr>
            <p:spPr>
              <a:xfrm>
                <a:off x="1033347" y="2946847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Network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E0E1159B-6070-4758-ABD2-52EF7BB4F111}"/>
                  </a:ext>
                </a:extLst>
              </p:cNvPr>
              <p:cNvSpPr/>
              <p:nvPr/>
            </p:nvSpPr>
            <p:spPr>
              <a:xfrm>
                <a:off x="1033347" y="3290424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04358C83-CD17-40E8-A3E4-00F37E84DBEC}"/>
                  </a:ext>
                </a:extLst>
              </p:cNvPr>
              <p:cNvSpPr/>
              <p:nvPr/>
            </p:nvSpPr>
            <p:spPr>
              <a:xfrm>
                <a:off x="1033347" y="3634001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Cooling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41DEBC1-D1E5-4DBD-B587-2F1E0F86C4A2}"/>
                  </a:ext>
                </a:extLst>
              </p:cNvPr>
              <p:cNvSpPr/>
              <p:nvPr/>
            </p:nvSpPr>
            <p:spPr>
              <a:xfrm>
                <a:off x="1033347" y="3977578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Fire suppression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5FD97D61-6770-4C7D-B7CB-DFF4EF8E3434}"/>
                  </a:ext>
                </a:extLst>
              </p:cNvPr>
              <p:cNvSpPr/>
              <p:nvPr/>
            </p:nvSpPr>
            <p:spPr>
              <a:xfrm>
                <a:off x="1033347" y="4321155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Housing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4723758-8E7B-41E2-B6E3-28BC1B65C1E1}"/>
                  </a:ext>
                </a:extLst>
              </p:cNvPr>
              <p:cNvSpPr/>
              <p:nvPr/>
            </p:nvSpPr>
            <p:spPr>
              <a:xfrm>
                <a:off x="1033347" y="885385"/>
                <a:ext cx="1509132" cy="2679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b="1" dirty="0">
                    <a:solidFill>
                      <a:schemeClr val="tx1"/>
                    </a:solidFill>
                  </a:rPr>
                  <a:t>Self-managed</a:t>
                </a:r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FEDAFB51-CD14-4B11-87D7-0143CFC13D38}"/>
                </a:ext>
              </a:extLst>
            </p:cNvPr>
            <p:cNvGrpSpPr/>
            <p:nvPr/>
          </p:nvGrpSpPr>
          <p:grpSpPr>
            <a:xfrm>
              <a:off x="6285570" y="845857"/>
              <a:ext cx="1509132" cy="3703729"/>
              <a:chOff x="1033347" y="885385"/>
              <a:chExt cx="1509132" cy="3703729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26F20F4A-3B1E-4355-AD7C-697994EBC438}"/>
                  </a:ext>
                </a:extLst>
              </p:cNvPr>
              <p:cNvSpPr/>
              <p:nvPr/>
            </p:nvSpPr>
            <p:spPr>
              <a:xfrm>
                <a:off x="1033347" y="1228962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Application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51E6DBC1-CF11-41A1-B4AC-B94779C6345F}"/>
                  </a:ext>
                </a:extLst>
              </p:cNvPr>
              <p:cNvSpPr/>
              <p:nvPr/>
            </p:nvSpPr>
            <p:spPr>
              <a:xfrm>
                <a:off x="1033347" y="1572539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Runtime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72E450D-461B-4B79-902B-BDA460B90DF3}"/>
                  </a:ext>
                </a:extLst>
              </p:cNvPr>
              <p:cNvSpPr/>
              <p:nvPr/>
            </p:nvSpPr>
            <p:spPr>
              <a:xfrm>
                <a:off x="1033347" y="1916116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Operating System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22E3155B-BC01-4166-B1FA-9E8B3966A584}"/>
                  </a:ext>
                </a:extLst>
              </p:cNvPr>
              <p:cNvSpPr/>
              <p:nvPr/>
            </p:nvSpPr>
            <p:spPr>
              <a:xfrm>
                <a:off x="1033347" y="2259693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Virtualization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6308D42E-BD44-4A46-921D-3B0EAF2D11DA}"/>
                  </a:ext>
                </a:extLst>
              </p:cNvPr>
              <p:cNvSpPr/>
              <p:nvPr/>
            </p:nvSpPr>
            <p:spPr>
              <a:xfrm>
                <a:off x="1033347" y="2603270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Hardware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4FE6EBF3-FE3B-40E2-ADE4-D9142AB15866}"/>
                  </a:ext>
                </a:extLst>
              </p:cNvPr>
              <p:cNvSpPr/>
              <p:nvPr/>
            </p:nvSpPr>
            <p:spPr>
              <a:xfrm>
                <a:off x="1033347" y="2946847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Network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B1B45AEB-EBA5-4BD3-81C0-062DB5562FF2}"/>
                  </a:ext>
                </a:extLst>
              </p:cNvPr>
              <p:cNvSpPr/>
              <p:nvPr/>
            </p:nvSpPr>
            <p:spPr>
              <a:xfrm>
                <a:off x="1033347" y="3290424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5602A7DC-3A8D-47E0-9B68-9CAF06DE5999}"/>
                  </a:ext>
                </a:extLst>
              </p:cNvPr>
              <p:cNvSpPr/>
              <p:nvPr/>
            </p:nvSpPr>
            <p:spPr>
              <a:xfrm>
                <a:off x="1033347" y="3634001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Cooling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997D0D68-2BE7-476B-B937-C9936BF63CE2}"/>
                  </a:ext>
                </a:extLst>
              </p:cNvPr>
              <p:cNvSpPr/>
              <p:nvPr/>
            </p:nvSpPr>
            <p:spPr>
              <a:xfrm>
                <a:off x="1033347" y="3977578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Fire suppression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53D121F-686B-401B-8B87-D8E070D97BF6}"/>
                  </a:ext>
                </a:extLst>
              </p:cNvPr>
              <p:cNvSpPr/>
              <p:nvPr/>
            </p:nvSpPr>
            <p:spPr>
              <a:xfrm>
                <a:off x="1033347" y="4321155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Housing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D60AF3D0-59CA-4D2F-965F-463928E58F04}"/>
                  </a:ext>
                </a:extLst>
              </p:cNvPr>
              <p:cNvSpPr/>
              <p:nvPr/>
            </p:nvSpPr>
            <p:spPr>
              <a:xfrm>
                <a:off x="1033347" y="885385"/>
                <a:ext cx="1509132" cy="2679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b="1" dirty="0">
                    <a:solidFill>
                      <a:schemeClr val="tx1"/>
                    </a:solidFill>
                  </a:rPr>
                  <a:t>Self-managed</a:t>
                </a:r>
              </a:p>
            </p:txBody>
          </p:sp>
        </p:grp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8343603D-CDEF-45B8-AC69-E2BA13BDB918}"/>
              </a:ext>
            </a:extLst>
          </p:cNvPr>
          <p:cNvSpPr txBox="1"/>
          <p:nvPr/>
        </p:nvSpPr>
        <p:spPr>
          <a:xfrm>
            <a:off x="805240" y="1911795"/>
            <a:ext cx="369332" cy="1464953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Provider Manages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B6B1DE4-1BEA-4F95-BA88-29290D5A8DA3}"/>
              </a:ext>
            </a:extLst>
          </p:cNvPr>
          <p:cNvSpPr txBox="1"/>
          <p:nvPr/>
        </p:nvSpPr>
        <p:spPr>
          <a:xfrm>
            <a:off x="7972603" y="1712052"/>
            <a:ext cx="369332" cy="157350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Customer Manages</a:t>
            </a:r>
          </a:p>
        </p:txBody>
      </p:sp>
    </p:spTree>
    <p:extLst>
      <p:ext uri="{BB962C8B-B14F-4D97-AF65-F5344CB8AC3E}">
        <p14:creationId xmlns:p14="http://schemas.microsoft.com/office/powerpoint/2010/main" val="16408259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a Service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50741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Wikipedia/Allalone89 under Public Domain</a:t>
            </a:r>
          </a:p>
        </p:txBody>
      </p:sp>
    </p:spTree>
    <p:extLst>
      <p:ext uri="{BB962C8B-B14F-4D97-AF65-F5344CB8AC3E}">
        <p14:creationId xmlns:p14="http://schemas.microsoft.com/office/powerpoint/2010/main" val="27405512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as a Service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6645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Wikipedia/Pi.1415926535 under CC BY-SA 3.0</a:t>
            </a:r>
          </a:p>
        </p:txBody>
      </p:sp>
    </p:spTree>
    <p:extLst>
      <p:ext uri="{BB962C8B-B14F-4D97-AF65-F5344CB8AC3E}">
        <p14:creationId xmlns:p14="http://schemas.microsoft.com/office/powerpoint/2010/main" val="9650256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Models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36955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Wikipedia/User:Fir0002 under GFDL 1.2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81181B-79D7-4FBE-BC1D-7F421BC56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768" y="762000"/>
            <a:ext cx="7629638" cy="302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3B5AFF-97A3-4B0F-A0FA-1794B468958D}"/>
              </a:ext>
            </a:extLst>
          </p:cNvPr>
          <p:cNvSpPr txBox="1"/>
          <p:nvPr/>
        </p:nvSpPr>
        <p:spPr>
          <a:xfrm>
            <a:off x="361403" y="4652116"/>
            <a:ext cx="26645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Source: Wikipedia/</a:t>
            </a:r>
            <a:r>
              <a:rPr lang="en-US" sz="7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MesserWoland</a:t>
            </a:r>
            <a:r>
              <a:rPr lang="en-US" sz="7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under CC BY-SA 3.0</a:t>
            </a:r>
          </a:p>
        </p:txBody>
      </p:sp>
    </p:spTree>
    <p:extLst>
      <p:ext uri="{BB962C8B-B14F-4D97-AF65-F5344CB8AC3E}">
        <p14:creationId xmlns:p14="http://schemas.microsoft.com/office/powerpoint/2010/main" val="3890895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Private vs. Public Cloud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5651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Wikipedia/Omnisource5 under CC BY-SA 4.0</a:t>
            </a:r>
          </a:p>
        </p:txBody>
      </p:sp>
    </p:spTree>
    <p:extLst>
      <p:ext uri="{BB962C8B-B14F-4D97-AF65-F5344CB8AC3E}">
        <p14:creationId xmlns:p14="http://schemas.microsoft.com/office/powerpoint/2010/main" val="12597900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93862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Wikipedia/KUKA </a:t>
            </a:r>
            <a:r>
              <a:rPr lang="en-US" sz="700" dirty="0" err="1">
                <a:solidFill>
                  <a:schemeClr val="bg1"/>
                </a:solidFill>
              </a:rPr>
              <a:t>Roboter</a:t>
            </a:r>
            <a:r>
              <a:rPr lang="en-US" sz="700" dirty="0">
                <a:solidFill>
                  <a:schemeClr val="bg1"/>
                </a:solidFill>
              </a:rPr>
              <a:t> </a:t>
            </a:r>
            <a:r>
              <a:rPr lang="en-US" sz="700" dirty="0" err="1">
                <a:solidFill>
                  <a:schemeClr val="bg1"/>
                </a:solidFill>
              </a:rPr>
              <a:t>Gmbh</a:t>
            </a:r>
            <a:r>
              <a:rPr lang="en-US" sz="700" dirty="0">
                <a:solidFill>
                  <a:schemeClr val="bg1"/>
                </a:solidFill>
              </a:rPr>
              <a:t> under Public Domain</a:t>
            </a:r>
          </a:p>
        </p:txBody>
      </p:sp>
    </p:spTree>
    <p:extLst>
      <p:ext uri="{BB962C8B-B14F-4D97-AF65-F5344CB8AC3E}">
        <p14:creationId xmlns:p14="http://schemas.microsoft.com/office/powerpoint/2010/main" val="2222524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334D147-FFD5-4EBB-989B-1D7A71FE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Architectures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24D01C-E6CC-472E-9256-47D71E90B440}"/>
              </a:ext>
            </a:extLst>
          </p:cNvPr>
          <p:cNvSpPr txBox="1"/>
          <p:nvPr/>
        </p:nvSpPr>
        <p:spPr>
          <a:xfrm>
            <a:off x="627466" y="1215020"/>
            <a:ext cx="8113307" cy="295337"/>
          </a:xfrm>
          <a:prstGeom prst="rect">
            <a:avLst/>
          </a:prstGeom>
          <a:solidFill>
            <a:srgbClr val="F188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SPARC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01E734-ED88-4032-8973-6FD108278D1F}"/>
              </a:ext>
            </a:extLst>
          </p:cNvPr>
          <p:cNvSpPr txBox="1"/>
          <p:nvPr/>
        </p:nvSpPr>
        <p:spPr>
          <a:xfrm>
            <a:off x="2883607" y="2790357"/>
            <a:ext cx="4919470" cy="295337"/>
          </a:xfrm>
          <a:prstGeom prst="rect">
            <a:avLst/>
          </a:prstGeom>
          <a:solidFill>
            <a:srgbClr val="FBB9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PowerPC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DB86DD-518A-42DA-88A4-C7A4A922BEEA}"/>
              </a:ext>
            </a:extLst>
          </p:cNvPr>
          <p:cNvSpPr txBox="1"/>
          <p:nvPr/>
        </p:nvSpPr>
        <p:spPr>
          <a:xfrm>
            <a:off x="627467" y="3844709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1986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CC6225-FD77-440E-93BA-B5E8ABDC25AD}"/>
              </a:ext>
            </a:extLst>
          </p:cNvPr>
          <p:cNvSpPr txBox="1"/>
          <p:nvPr/>
        </p:nvSpPr>
        <p:spPr>
          <a:xfrm>
            <a:off x="1565168" y="3844708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1987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8F28DC-258C-489E-93B0-9819209B6E17}"/>
              </a:ext>
            </a:extLst>
          </p:cNvPr>
          <p:cNvSpPr txBox="1"/>
          <p:nvPr/>
        </p:nvSpPr>
        <p:spPr>
          <a:xfrm>
            <a:off x="3440570" y="3844707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1996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1540A0-63EB-4B7F-B417-B8190609ED30}"/>
              </a:ext>
            </a:extLst>
          </p:cNvPr>
          <p:cNvSpPr txBox="1"/>
          <p:nvPr/>
        </p:nvSpPr>
        <p:spPr>
          <a:xfrm>
            <a:off x="6253673" y="3860472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D1C5DE-51C4-4A7F-A641-EF3F680A6EF1}"/>
              </a:ext>
            </a:extLst>
          </p:cNvPr>
          <p:cNvSpPr txBox="1"/>
          <p:nvPr/>
        </p:nvSpPr>
        <p:spPr>
          <a:xfrm>
            <a:off x="1565168" y="1740132"/>
            <a:ext cx="4362507" cy="295337"/>
          </a:xfrm>
          <a:prstGeom prst="rect">
            <a:avLst/>
          </a:prstGeom>
          <a:solidFill>
            <a:srgbClr val="00A1DE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759E8E-09CA-458C-BB55-028DDD80FA65}"/>
              </a:ext>
            </a:extLst>
          </p:cNvPr>
          <p:cNvSpPr txBox="1"/>
          <p:nvPr/>
        </p:nvSpPr>
        <p:spPr>
          <a:xfrm>
            <a:off x="8129072" y="3862623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968CE0-AC4A-4F51-96FF-8DA1F653F141}"/>
              </a:ext>
            </a:extLst>
          </p:cNvPr>
          <p:cNvSpPr txBox="1"/>
          <p:nvPr/>
        </p:nvSpPr>
        <p:spPr>
          <a:xfrm>
            <a:off x="3440570" y="3315467"/>
            <a:ext cx="5300202" cy="295337"/>
          </a:xfrm>
          <a:prstGeom prst="rect">
            <a:avLst/>
          </a:prstGeom>
          <a:solidFill>
            <a:srgbClr val="A2BB0A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63ACE8-BED5-4C43-BCB8-CA00D6A880B7}"/>
              </a:ext>
            </a:extLst>
          </p:cNvPr>
          <p:cNvSpPr txBox="1"/>
          <p:nvPr/>
        </p:nvSpPr>
        <p:spPr>
          <a:xfrm>
            <a:off x="2502869" y="3844707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1992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0ED8E0-AC9F-4900-8875-2150FE6476E8}"/>
              </a:ext>
            </a:extLst>
          </p:cNvPr>
          <p:cNvSpPr txBox="1"/>
          <p:nvPr/>
        </p:nvSpPr>
        <p:spPr>
          <a:xfrm>
            <a:off x="7191374" y="3861726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96ED0D-223A-406F-9D51-96E7DA68CB24}"/>
              </a:ext>
            </a:extLst>
          </p:cNvPr>
          <p:cNvSpPr txBox="1"/>
          <p:nvPr/>
        </p:nvSpPr>
        <p:spPr>
          <a:xfrm>
            <a:off x="4378271" y="3843141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B27C69-E892-42D2-A145-CA735E1BC356}"/>
              </a:ext>
            </a:extLst>
          </p:cNvPr>
          <p:cNvSpPr txBox="1"/>
          <p:nvPr/>
        </p:nvSpPr>
        <p:spPr>
          <a:xfrm>
            <a:off x="4378265" y="2265244"/>
            <a:ext cx="4362507" cy="295337"/>
          </a:xfrm>
          <a:prstGeom prst="rect">
            <a:avLst/>
          </a:prstGeom>
          <a:solidFill>
            <a:srgbClr val="006EB7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X86_64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3B5733-19AB-48D8-89DA-3AC0A49666C7}"/>
              </a:ext>
            </a:extLst>
          </p:cNvPr>
          <p:cNvSpPr txBox="1"/>
          <p:nvPr/>
        </p:nvSpPr>
        <p:spPr>
          <a:xfrm>
            <a:off x="5315972" y="3843141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2008</a:t>
            </a:r>
          </a:p>
        </p:txBody>
      </p:sp>
    </p:spTree>
    <p:extLst>
      <p:ext uri="{BB962C8B-B14F-4D97-AF65-F5344CB8AC3E}">
        <p14:creationId xmlns:p14="http://schemas.microsoft.com/office/powerpoint/2010/main" val="59744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42726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</a:t>
            </a:r>
            <a:r>
              <a:rPr lang="en-US" sz="700" dirty="0" err="1">
                <a:solidFill>
                  <a:schemeClr val="bg1"/>
                </a:solidFill>
              </a:rPr>
              <a:t>Yeu</a:t>
            </a:r>
            <a:r>
              <a:rPr lang="en-US" sz="700" dirty="0">
                <a:solidFill>
                  <a:schemeClr val="bg1"/>
                </a:solidFill>
              </a:rPr>
              <a:t> </a:t>
            </a:r>
            <a:r>
              <a:rPr lang="en-US" sz="700" dirty="0" err="1">
                <a:solidFill>
                  <a:schemeClr val="bg1"/>
                </a:solidFill>
              </a:rPr>
              <a:t>Ninje</a:t>
            </a:r>
            <a:r>
              <a:rPr lang="en-US" sz="700" dirty="0">
                <a:solidFill>
                  <a:schemeClr val="bg1"/>
                </a:solidFill>
              </a:rPr>
              <a:t> under Public Domain</a:t>
            </a:r>
          </a:p>
        </p:txBody>
      </p:sp>
    </p:spTree>
    <p:extLst>
      <p:ext uri="{BB962C8B-B14F-4D97-AF65-F5344CB8AC3E}">
        <p14:creationId xmlns:p14="http://schemas.microsoft.com/office/powerpoint/2010/main" val="2155332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5715E88A-2001-4675-8F82-FBAE67885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66784" y="837967"/>
            <a:ext cx="6413607" cy="360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9E87EB-875D-4637-A36C-F1FF27109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builds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4F62E-AEDE-4B79-9E10-593D2E547660}"/>
              </a:ext>
            </a:extLst>
          </p:cNvPr>
          <p:cNvSpPr txBox="1"/>
          <p:nvPr/>
        </p:nvSpPr>
        <p:spPr>
          <a:xfrm>
            <a:off x="2607617" y="4661576"/>
            <a:ext cx="22846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Wikipedia/</a:t>
            </a:r>
            <a:r>
              <a:rPr lang="en-US" sz="700" dirty="0" err="1">
                <a:solidFill>
                  <a:srgbClr val="4A4D53"/>
                </a:solidFill>
              </a:rPr>
              <a:t>exlex</a:t>
            </a:r>
            <a:r>
              <a:rPr lang="en-US" sz="700" dirty="0">
                <a:solidFill>
                  <a:srgbClr val="4A4D53"/>
                </a:solidFill>
              </a:rPr>
              <a:t> under CC BY-SA 3.0</a:t>
            </a:r>
          </a:p>
        </p:txBody>
      </p:sp>
    </p:spTree>
    <p:extLst>
      <p:ext uri="{BB962C8B-B14F-4D97-AF65-F5344CB8AC3E}">
        <p14:creationId xmlns:p14="http://schemas.microsoft.com/office/powerpoint/2010/main" val="162622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83E07E9-337E-4A4F-84FE-442321C2B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338" y="1438275"/>
            <a:ext cx="4762500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DC6163-A2C9-448B-BF1E-2D1D1D82F50F}"/>
              </a:ext>
            </a:extLst>
          </p:cNvPr>
          <p:cNvSpPr txBox="1"/>
          <p:nvPr/>
        </p:nvSpPr>
        <p:spPr>
          <a:xfrm>
            <a:off x="2607617" y="4661576"/>
            <a:ext cx="24449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Wikipedia/Core Systems Inc. under CC0</a:t>
            </a:r>
          </a:p>
        </p:txBody>
      </p:sp>
    </p:spTree>
    <p:extLst>
      <p:ext uri="{BB962C8B-B14F-4D97-AF65-F5344CB8AC3E}">
        <p14:creationId xmlns:p14="http://schemas.microsoft.com/office/powerpoint/2010/main" val="2793959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Rack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DDDC9A7-E47C-46F6-8CDF-6AB0729C6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052" y="0"/>
            <a:ext cx="1917071" cy="4629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5D9556-9811-49F3-BC3C-7C05AD020253}"/>
              </a:ext>
            </a:extLst>
          </p:cNvPr>
          <p:cNvSpPr txBox="1"/>
          <p:nvPr/>
        </p:nvSpPr>
        <p:spPr>
          <a:xfrm>
            <a:off x="2607617" y="4661576"/>
            <a:ext cx="261321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Wikipedia/David Lippincott under CC BY 3.0</a:t>
            </a:r>
          </a:p>
        </p:txBody>
      </p:sp>
    </p:spTree>
    <p:extLst>
      <p:ext uri="{BB962C8B-B14F-4D97-AF65-F5344CB8AC3E}">
        <p14:creationId xmlns:p14="http://schemas.microsoft.com/office/powerpoint/2010/main" val="1802568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Redundant Power Supply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BAB3D2-6AC3-4D7A-8549-F2643804FA93}"/>
              </a:ext>
            </a:extLst>
          </p:cNvPr>
          <p:cNvSpPr txBox="1"/>
          <p:nvPr/>
        </p:nvSpPr>
        <p:spPr>
          <a:xfrm>
            <a:off x="2607617" y="4661576"/>
            <a:ext cx="261642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Wikipedia/Victor </a:t>
            </a:r>
            <a:r>
              <a:rPr lang="en-US" sz="700" dirty="0" err="1">
                <a:solidFill>
                  <a:srgbClr val="4A4D53"/>
                </a:solidFill>
              </a:rPr>
              <a:t>Grigas</a:t>
            </a:r>
            <a:r>
              <a:rPr lang="en-US" sz="700" dirty="0">
                <a:solidFill>
                  <a:srgbClr val="4A4D53"/>
                </a:solidFill>
              </a:rPr>
              <a:t> under CC BY-SA 4.0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AB9B709-08F2-4E32-9337-DF2B37A4D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188" y="825901"/>
            <a:ext cx="5432797" cy="362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6988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Out Of Bounds Management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9F8F03-9A72-4482-91C2-CDD7BC522024}"/>
              </a:ext>
            </a:extLst>
          </p:cNvPr>
          <p:cNvSpPr/>
          <p:nvPr/>
        </p:nvSpPr>
        <p:spPr>
          <a:xfrm>
            <a:off x="2719488" y="2002064"/>
            <a:ext cx="3708199" cy="14420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82971D-9539-417A-BDAC-91DDEEB90115}"/>
              </a:ext>
            </a:extLst>
          </p:cNvPr>
          <p:cNvSpPr txBox="1"/>
          <p:nvPr/>
        </p:nvSpPr>
        <p:spPr>
          <a:xfrm>
            <a:off x="2778640" y="3143025"/>
            <a:ext cx="358671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Out of Bounds Management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EE27476-2E29-4B09-BE34-AAF49142C06B}"/>
              </a:ext>
            </a:extLst>
          </p:cNvPr>
          <p:cNvCxnSpPr>
            <a:cxnSpLocks/>
          </p:cNvCxnSpPr>
          <p:nvPr/>
        </p:nvCxnSpPr>
        <p:spPr>
          <a:xfrm>
            <a:off x="1336916" y="1563782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CC2A18-1585-4ACC-A4E8-296B14B679D9}"/>
              </a:ext>
            </a:extLst>
          </p:cNvPr>
          <p:cNvCxnSpPr>
            <a:cxnSpLocks/>
          </p:cNvCxnSpPr>
          <p:nvPr/>
        </p:nvCxnSpPr>
        <p:spPr>
          <a:xfrm>
            <a:off x="4572000" y="1563782"/>
            <a:ext cx="0" cy="438282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7A40934-BDFF-496C-88B5-F57ED82D1CC4}"/>
              </a:ext>
            </a:extLst>
          </p:cNvPr>
          <p:cNvSpPr txBox="1"/>
          <p:nvPr/>
        </p:nvSpPr>
        <p:spPr>
          <a:xfrm>
            <a:off x="6216347" y="1255833"/>
            <a:ext cx="1590737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Public Network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8A43F9-E4BD-4EE0-909A-DD31DC292932}"/>
              </a:ext>
            </a:extLst>
          </p:cNvPr>
          <p:cNvCxnSpPr>
            <a:cxnSpLocks/>
          </p:cNvCxnSpPr>
          <p:nvPr/>
        </p:nvCxnSpPr>
        <p:spPr>
          <a:xfrm>
            <a:off x="1338503" y="3882423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148249-3E1F-4062-A011-F46435695DF4}"/>
              </a:ext>
            </a:extLst>
          </p:cNvPr>
          <p:cNvCxnSpPr>
            <a:cxnSpLocks/>
          </p:cNvCxnSpPr>
          <p:nvPr/>
        </p:nvCxnSpPr>
        <p:spPr>
          <a:xfrm>
            <a:off x="4565744" y="3444141"/>
            <a:ext cx="0" cy="438282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332C89F-9AE3-41E2-AE34-85278DF6871F}"/>
              </a:ext>
            </a:extLst>
          </p:cNvPr>
          <p:cNvSpPr txBox="1"/>
          <p:nvPr/>
        </p:nvSpPr>
        <p:spPr>
          <a:xfrm>
            <a:off x="5757571" y="3593918"/>
            <a:ext cx="2049514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Management Network</a:t>
            </a:r>
          </a:p>
        </p:txBody>
      </p:sp>
    </p:spTree>
    <p:extLst>
      <p:ext uri="{BB962C8B-B14F-4D97-AF65-F5344CB8AC3E}">
        <p14:creationId xmlns:p14="http://schemas.microsoft.com/office/powerpoint/2010/main" val="925256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fh-campu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596"/>
      </a:accent1>
      <a:accent2>
        <a:srgbClr val="00A0D8"/>
      </a:accent2>
      <a:accent3>
        <a:srgbClr val="0088A9"/>
      </a:accent3>
      <a:accent4>
        <a:srgbClr val="7D5C9E"/>
      </a:accent4>
      <a:accent5>
        <a:srgbClr val="EF8900"/>
      </a:accent5>
      <a:accent6>
        <a:srgbClr val="F9BA00"/>
      </a:accent6>
      <a:hlink>
        <a:srgbClr val="A3B900"/>
      </a:hlink>
      <a:folHlink>
        <a:srgbClr val="AF67FF"/>
      </a:folHlink>
    </a:clrScheme>
    <a:fontScheme name="FH Campus Wie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UI/_rels/customUI14.xml.rels><?xml version="1.0" encoding="UTF-8" standalone="yes"?>
<Relationships xmlns="http://schemas.openxmlformats.org/package/2006/relationships"><Relationship Id="logo" Type="http://schemas.openxmlformats.org/officeDocument/2006/relationships/image" Target="images/logo.png"/></Relationships>
</file>

<file path=customUI/customUI14.xml>
</file>

<file path=customUI/images/logo.png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F9656E154CB14B88D5539594A49E65" ma:contentTypeVersion="5" ma:contentTypeDescription="Ein neues Dokument erstellen." ma:contentTypeScope="" ma:versionID="e5f39cde5cdbae055e9951e4ad06bca6">
  <xsd:schema xmlns:xsd="http://www.w3.org/2001/XMLSchema" xmlns:xs="http://www.w3.org/2001/XMLSchema" xmlns:p="http://schemas.microsoft.com/office/2006/metadata/properties" xmlns:ns2="4e1f8463-6a74-4219-9042-83052c094ba5" targetNamespace="http://schemas.microsoft.com/office/2006/metadata/properties" ma:root="true" ma:fieldsID="9a0f06d9652b20b54bcc53d3ce393eab" ns2:_="">
    <xsd:import namespace="4e1f8463-6a74-4219-9042-83052c094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1f8463-6a74-4219-9042-83052c094b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609C5E2-0E33-4693-83F6-685D7AD81EE0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4e1f8463-6a74-4219-9042-83052c094ba5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BDBBE53-B5DF-46AD-BF4F-EAD53CADDF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CF5229-CA16-4462-BDC0-EA9D66FDE1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1f8463-6a74-4219-9042-83052c094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265</TotalTime>
  <Words>805</Words>
  <Application>Microsoft Office PowerPoint</Application>
  <PresentationFormat>Custom</PresentationFormat>
  <Paragraphs>247</Paragraphs>
  <Slides>40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Verdana</vt:lpstr>
      <vt:lpstr>Office</vt:lpstr>
      <vt:lpstr>Introduction to the Cloud</vt:lpstr>
      <vt:lpstr>Overview </vt:lpstr>
      <vt:lpstr>What is a Server?</vt:lpstr>
      <vt:lpstr>CPU Architectures</vt:lpstr>
      <vt:lpstr>Server builds</vt:lpstr>
      <vt:lpstr>Riser</vt:lpstr>
      <vt:lpstr>Rack</vt:lpstr>
      <vt:lpstr>Redundant Power Supply</vt:lpstr>
      <vt:lpstr>Out Of Bounds Management</vt:lpstr>
      <vt:lpstr>The Anatomy of a Datacenter</vt:lpstr>
      <vt:lpstr>Datacenter</vt:lpstr>
      <vt:lpstr>Cold aisles</vt:lpstr>
      <vt:lpstr>Fire Suppression</vt:lpstr>
      <vt:lpstr>Electric Systems</vt:lpstr>
      <vt:lpstr>Network</vt:lpstr>
      <vt:lpstr>Cages</vt:lpstr>
      <vt:lpstr>The Anatomy of the Internet</vt:lpstr>
      <vt:lpstr>Layer 2 Network</vt:lpstr>
      <vt:lpstr>Layer 3 Network</vt:lpstr>
      <vt:lpstr>Network Tiers</vt:lpstr>
      <vt:lpstr>Software Stack</vt:lpstr>
      <vt:lpstr>Operating System Stack</vt:lpstr>
      <vt:lpstr>The Intel Ark</vt:lpstr>
      <vt:lpstr>Virtualization vs. Containerization</vt:lpstr>
      <vt:lpstr>Runtime Environment</vt:lpstr>
      <vt:lpstr>Runtime Environment</vt:lpstr>
      <vt:lpstr>The Cloud</vt:lpstr>
      <vt:lpstr>The Birth of Amazon Web Services</vt:lpstr>
      <vt:lpstr>Jeff’s Letter</vt:lpstr>
      <vt:lpstr>The Birth of Amazon Web Services</vt:lpstr>
      <vt:lpstr>Cloud Flexibility</vt:lpstr>
      <vt:lpstr>What is a cloud? (NIST)</vt:lpstr>
      <vt:lpstr>What makes a cloud? (NIST)</vt:lpstr>
      <vt:lpstr>Cloud Categories</vt:lpstr>
      <vt:lpstr>Infrastructure as a Service</vt:lpstr>
      <vt:lpstr>Platform as a Service</vt:lpstr>
      <vt:lpstr>Business Models</vt:lpstr>
      <vt:lpstr>Private vs. Public Cloud</vt:lpstr>
      <vt:lpstr>Automation</vt:lpstr>
      <vt:lpstr>Regulation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Lars Küster</dc:creator>
  <cp:lastModifiedBy>Pasztor Janos</cp:lastModifiedBy>
  <cp:revision>140</cp:revision>
  <dcterms:created xsi:type="dcterms:W3CDTF">2018-07-07T10:02:52Z</dcterms:created>
  <dcterms:modified xsi:type="dcterms:W3CDTF">2020-09-06T22:57:50Z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0x010100CEF9656E154CB14B88D5539594A49E65</vt:lpwstr>
  </property>
</Properties>
</file>

<file path=docProps/thumbnail.jpeg>
</file>